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1"/>
  </p:sldMasterIdLst>
  <p:sldIdLst>
    <p:sldId id="256" r:id="rId2"/>
    <p:sldId id="272" r:id="rId3"/>
    <p:sldId id="275" r:id="rId4"/>
    <p:sldId id="299" r:id="rId5"/>
    <p:sldId id="302" r:id="rId6"/>
    <p:sldId id="288" r:id="rId7"/>
    <p:sldId id="300" r:id="rId8"/>
    <p:sldId id="285" r:id="rId9"/>
    <p:sldId id="287" r:id="rId10"/>
    <p:sldId id="286" r:id="rId11"/>
    <p:sldId id="298" r:id="rId12"/>
    <p:sldId id="297" r:id="rId13"/>
    <p:sldId id="291" r:id="rId14"/>
    <p:sldId id="277" r:id="rId15"/>
    <p:sldId id="278" r:id="rId16"/>
    <p:sldId id="292" r:id="rId17"/>
    <p:sldId id="303" r:id="rId18"/>
    <p:sldId id="279" r:id="rId19"/>
    <p:sldId id="293" r:id="rId20"/>
    <p:sldId id="280" r:id="rId21"/>
    <p:sldId id="281" r:id="rId22"/>
    <p:sldId id="294" r:id="rId23"/>
    <p:sldId id="282" r:id="rId24"/>
    <p:sldId id="304" r:id="rId25"/>
    <p:sldId id="283" r:id="rId26"/>
    <p:sldId id="296" r:id="rId27"/>
    <p:sldId id="284" r:id="rId28"/>
    <p:sldId id="27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ri sidam" userId="666d8d2d9d5d23ad" providerId="LiveId" clId="{084CB716-B60E-4C46-804F-7B072392B439}"/>
    <pc:docChg chg="custSel addSld modSld">
      <pc:chgData name="madhuri sidam" userId="666d8d2d9d5d23ad" providerId="LiveId" clId="{084CB716-B60E-4C46-804F-7B072392B439}" dt="2022-03-28T12:21:08.496" v="1463" actId="680"/>
      <pc:docMkLst>
        <pc:docMk/>
      </pc:docMkLst>
      <pc:sldChg chg="modSp mod">
        <pc:chgData name="madhuri sidam" userId="666d8d2d9d5d23ad" providerId="LiveId" clId="{084CB716-B60E-4C46-804F-7B072392B439}" dt="2022-03-28T11:25:26.880" v="1" actId="171"/>
        <pc:sldMkLst>
          <pc:docMk/>
          <pc:sldMk cId="3931474258" sldId="257"/>
        </pc:sldMkLst>
        <pc:spChg chg="ord">
          <ac:chgData name="madhuri sidam" userId="666d8d2d9d5d23ad" providerId="LiveId" clId="{084CB716-B60E-4C46-804F-7B072392B439}" dt="2022-03-28T11:25:26.880" v="1" actId="171"/>
          <ac:spMkLst>
            <pc:docMk/>
            <pc:sldMk cId="3931474258" sldId="257"/>
            <ac:spMk id="2" creationId="{B792686F-0B2D-4648-A577-6A64ADA01C47}"/>
          </ac:spMkLst>
        </pc:spChg>
      </pc:sldChg>
      <pc:sldChg chg="addSp modSp new mod">
        <pc:chgData name="madhuri sidam" userId="666d8d2d9d5d23ad" providerId="LiveId" clId="{084CB716-B60E-4C46-804F-7B072392B439}" dt="2022-03-28T11:31:48.149" v="215" actId="14100"/>
        <pc:sldMkLst>
          <pc:docMk/>
          <pc:sldMk cId="2634628694" sldId="259"/>
        </pc:sldMkLst>
        <pc:spChg chg="add mod">
          <ac:chgData name="madhuri sidam" userId="666d8d2d9d5d23ad" providerId="LiveId" clId="{084CB716-B60E-4C46-804F-7B072392B439}" dt="2022-03-28T11:31:48.149" v="215" actId="14100"/>
          <ac:spMkLst>
            <pc:docMk/>
            <pc:sldMk cId="2634628694" sldId="259"/>
            <ac:spMk id="2" creationId="{44125350-E50D-47A1-A39E-0AFFE75F8A84}"/>
          </ac:spMkLst>
        </pc:spChg>
      </pc:sldChg>
      <pc:sldChg chg="addSp modSp new mod">
        <pc:chgData name="madhuri sidam" userId="666d8d2d9d5d23ad" providerId="LiveId" clId="{084CB716-B60E-4C46-804F-7B072392B439}" dt="2022-03-28T11:42:07.523" v="353" actId="1076"/>
        <pc:sldMkLst>
          <pc:docMk/>
          <pc:sldMk cId="3014630072" sldId="260"/>
        </pc:sldMkLst>
        <pc:spChg chg="add mod">
          <ac:chgData name="madhuri sidam" userId="666d8d2d9d5d23ad" providerId="LiveId" clId="{084CB716-B60E-4C46-804F-7B072392B439}" dt="2022-03-28T11:42:01.781" v="350" actId="1076"/>
          <ac:spMkLst>
            <pc:docMk/>
            <pc:sldMk cId="3014630072" sldId="260"/>
            <ac:spMk id="2" creationId="{8F2CA6A0-1434-4A5A-A5BD-146A3E824E02}"/>
          </ac:spMkLst>
        </pc:spChg>
        <pc:picChg chg="add mod">
          <ac:chgData name="madhuri sidam" userId="666d8d2d9d5d23ad" providerId="LiveId" clId="{084CB716-B60E-4C46-804F-7B072392B439}" dt="2022-03-28T11:42:07.523" v="353" actId="1076"/>
          <ac:picMkLst>
            <pc:docMk/>
            <pc:sldMk cId="3014630072" sldId="260"/>
            <ac:picMk id="4" creationId="{9F8AC48D-82C7-4C66-A8DF-FD175704EB05}"/>
          </ac:picMkLst>
        </pc:picChg>
      </pc:sldChg>
      <pc:sldChg chg="addSp modSp new mod">
        <pc:chgData name="madhuri sidam" userId="666d8d2d9d5d23ad" providerId="LiveId" clId="{084CB716-B60E-4C46-804F-7B072392B439}" dt="2022-03-28T12:06:01.589" v="945" actId="20577"/>
        <pc:sldMkLst>
          <pc:docMk/>
          <pc:sldMk cId="802750724" sldId="261"/>
        </pc:sldMkLst>
        <pc:spChg chg="add mod">
          <ac:chgData name="madhuri sidam" userId="666d8d2d9d5d23ad" providerId="LiveId" clId="{084CB716-B60E-4C46-804F-7B072392B439}" dt="2022-03-28T12:06:01.589" v="945" actId="20577"/>
          <ac:spMkLst>
            <pc:docMk/>
            <pc:sldMk cId="802750724" sldId="261"/>
            <ac:spMk id="2" creationId="{574FCEB3-8C6E-4741-9B70-DED79C8EA758}"/>
          </ac:spMkLst>
        </pc:spChg>
        <pc:picChg chg="add mod">
          <ac:chgData name="madhuri sidam" userId="666d8d2d9d5d23ad" providerId="LiveId" clId="{084CB716-B60E-4C46-804F-7B072392B439}" dt="2022-03-28T12:00:14.817" v="788" actId="1076"/>
          <ac:picMkLst>
            <pc:docMk/>
            <pc:sldMk cId="802750724" sldId="261"/>
            <ac:picMk id="4" creationId="{7D970280-92DB-4885-828A-28642274CFC9}"/>
          </ac:picMkLst>
        </pc:picChg>
      </pc:sldChg>
      <pc:sldChg chg="addSp modSp new mod">
        <pc:chgData name="madhuri sidam" userId="666d8d2d9d5d23ad" providerId="LiveId" clId="{084CB716-B60E-4C46-804F-7B072392B439}" dt="2022-03-28T12:04:41.321" v="913" actId="14100"/>
        <pc:sldMkLst>
          <pc:docMk/>
          <pc:sldMk cId="1845626962" sldId="262"/>
        </pc:sldMkLst>
        <pc:spChg chg="add mod">
          <ac:chgData name="madhuri sidam" userId="666d8d2d9d5d23ad" providerId="LiveId" clId="{084CB716-B60E-4C46-804F-7B072392B439}" dt="2022-03-28T12:04:41.321" v="913" actId="14100"/>
          <ac:spMkLst>
            <pc:docMk/>
            <pc:sldMk cId="1845626962" sldId="262"/>
            <ac:spMk id="2" creationId="{696803E5-AA98-46E0-9B75-2E3C6B69231A}"/>
          </ac:spMkLst>
        </pc:spChg>
        <pc:picChg chg="add mod">
          <ac:chgData name="madhuri sidam" userId="666d8d2d9d5d23ad" providerId="LiveId" clId="{084CB716-B60E-4C46-804F-7B072392B439}" dt="2022-03-28T12:04:36.507" v="912" actId="1076"/>
          <ac:picMkLst>
            <pc:docMk/>
            <pc:sldMk cId="1845626962" sldId="262"/>
            <ac:picMk id="4" creationId="{5FF917E2-DEB7-4782-ADD1-FDF064EB5E1D}"/>
          </ac:picMkLst>
        </pc:picChg>
      </pc:sldChg>
      <pc:sldChg chg="addSp modSp new mod">
        <pc:chgData name="madhuri sidam" userId="666d8d2d9d5d23ad" providerId="LiveId" clId="{084CB716-B60E-4C46-804F-7B072392B439}" dt="2022-03-28T12:10:29.824" v="1138" actId="1076"/>
        <pc:sldMkLst>
          <pc:docMk/>
          <pc:sldMk cId="3201799558" sldId="263"/>
        </pc:sldMkLst>
        <pc:spChg chg="add mod">
          <ac:chgData name="madhuri sidam" userId="666d8d2d9d5d23ad" providerId="LiveId" clId="{084CB716-B60E-4C46-804F-7B072392B439}" dt="2022-03-28T12:09:22.840" v="1135" actId="20577"/>
          <ac:spMkLst>
            <pc:docMk/>
            <pc:sldMk cId="3201799558" sldId="263"/>
            <ac:spMk id="2" creationId="{B408639F-4B70-45CD-BF38-42D0419D23F9}"/>
          </ac:spMkLst>
        </pc:spChg>
        <pc:picChg chg="add mod">
          <ac:chgData name="madhuri sidam" userId="666d8d2d9d5d23ad" providerId="LiveId" clId="{084CB716-B60E-4C46-804F-7B072392B439}" dt="2022-03-28T12:10:29.824" v="1138" actId="1076"/>
          <ac:picMkLst>
            <pc:docMk/>
            <pc:sldMk cId="3201799558" sldId="263"/>
            <ac:picMk id="4" creationId="{3BC64AC5-06DA-449B-981E-02DC9B8FAF02}"/>
          </ac:picMkLst>
        </pc:picChg>
      </pc:sldChg>
      <pc:sldChg chg="addSp modSp new mod">
        <pc:chgData name="madhuri sidam" userId="666d8d2d9d5d23ad" providerId="LiveId" clId="{084CB716-B60E-4C46-804F-7B072392B439}" dt="2022-03-28T12:15:17.928" v="1348" actId="1076"/>
        <pc:sldMkLst>
          <pc:docMk/>
          <pc:sldMk cId="723383891" sldId="264"/>
        </pc:sldMkLst>
        <pc:spChg chg="add mod">
          <ac:chgData name="madhuri sidam" userId="666d8d2d9d5d23ad" providerId="LiveId" clId="{084CB716-B60E-4C46-804F-7B072392B439}" dt="2022-03-28T12:14:30.211" v="1341" actId="20577"/>
          <ac:spMkLst>
            <pc:docMk/>
            <pc:sldMk cId="723383891" sldId="264"/>
            <ac:spMk id="2" creationId="{A7F57599-A95F-459F-963F-60A864EBAE98}"/>
          </ac:spMkLst>
        </pc:spChg>
        <pc:picChg chg="add mod">
          <ac:chgData name="madhuri sidam" userId="666d8d2d9d5d23ad" providerId="LiveId" clId="{084CB716-B60E-4C46-804F-7B072392B439}" dt="2022-03-28T12:15:17.928" v="1348" actId="1076"/>
          <ac:picMkLst>
            <pc:docMk/>
            <pc:sldMk cId="723383891" sldId="264"/>
            <ac:picMk id="4" creationId="{5582755B-AAEA-4FE4-9A78-81824FC04506}"/>
          </ac:picMkLst>
        </pc:picChg>
      </pc:sldChg>
      <pc:sldChg chg="addSp modSp new mod">
        <pc:chgData name="madhuri sidam" userId="666d8d2d9d5d23ad" providerId="LiveId" clId="{084CB716-B60E-4C46-804F-7B072392B439}" dt="2022-03-28T12:20:37.452" v="1462" actId="1076"/>
        <pc:sldMkLst>
          <pc:docMk/>
          <pc:sldMk cId="3013598889" sldId="265"/>
        </pc:sldMkLst>
        <pc:spChg chg="add mod">
          <ac:chgData name="madhuri sidam" userId="666d8d2d9d5d23ad" providerId="LiveId" clId="{084CB716-B60E-4C46-804F-7B072392B439}" dt="2022-03-28T12:20:37.452" v="1462" actId="1076"/>
          <ac:spMkLst>
            <pc:docMk/>
            <pc:sldMk cId="3013598889" sldId="265"/>
            <ac:spMk id="2" creationId="{0F666CEE-C9E2-4072-A118-721DC704D100}"/>
          </ac:spMkLst>
        </pc:spChg>
        <pc:picChg chg="add mod">
          <ac:chgData name="madhuri sidam" userId="666d8d2d9d5d23ad" providerId="LiveId" clId="{084CB716-B60E-4C46-804F-7B072392B439}" dt="2022-03-28T12:20:27.399" v="1461" actId="1076"/>
          <ac:picMkLst>
            <pc:docMk/>
            <pc:sldMk cId="3013598889" sldId="265"/>
            <ac:picMk id="4" creationId="{C04BF64D-77BC-47E1-84AB-BB8A690FD03C}"/>
          </ac:picMkLst>
        </pc:picChg>
      </pc:sldChg>
      <pc:sldChg chg="new">
        <pc:chgData name="madhuri sidam" userId="666d8d2d9d5d23ad" providerId="LiveId" clId="{084CB716-B60E-4C46-804F-7B072392B439}" dt="2022-03-28T12:21:08.496" v="1463" actId="680"/>
        <pc:sldMkLst>
          <pc:docMk/>
          <pc:sldMk cId="3468248696" sldId="26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AE88B-2597-4A5F-B6DC-5F4C6CBCA36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21E939D-01AC-4CF8-ACA6-0A2CC3818AF5}">
      <dgm:prSet/>
      <dgm:spPr/>
      <dgm:t>
        <a:bodyPr/>
        <a:lstStyle/>
        <a:p>
          <a:r>
            <a:rPr lang="en-US" b="1"/>
            <a:t>Importance of soybean harvesting</a:t>
          </a:r>
          <a:endParaRPr lang="en-US"/>
        </a:p>
      </dgm:t>
    </dgm:pt>
    <dgm:pt modelId="{8912B8B4-50B4-4230-8B7C-724B8EAF1C1F}" type="parTrans" cxnId="{5827336E-A1FC-4F32-87F0-A21361EA32D0}">
      <dgm:prSet/>
      <dgm:spPr/>
      <dgm:t>
        <a:bodyPr/>
        <a:lstStyle/>
        <a:p>
          <a:endParaRPr lang="en-US"/>
        </a:p>
      </dgm:t>
    </dgm:pt>
    <dgm:pt modelId="{44B7EA2C-E3D9-413A-A170-3D020360D2E4}" type="sibTrans" cxnId="{5827336E-A1FC-4F32-87F0-A21361EA32D0}">
      <dgm:prSet/>
      <dgm:spPr/>
      <dgm:t>
        <a:bodyPr/>
        <a:lstStyle/>
        <a:p>
          <a:endParaRPr lang="en-US"/>
        </a:p>
      </dgm:t>
    </dgm:pt>
    <dgm:pt modelId="{63A2BC2D-D92F-4A88-ABDF-A0C836BDCC05}">
      <dgm:prSet/>
      <dgm:spPr/>
      <dgm:t>
        <a:bodyPr/>
        <a:lstStyle/>
        <a:p>
          <a:r>
            <a:rPr lang="en-US" dirty="0"/>
            <a:t>Economic Importance</a:t>
          </a:r>
        </a:p>
      </dgm:t>
    </dgm:pt>
    <dgm:pt modelId="{A1DDAAB3-DB95-436F-A3D7-9B4EE8DDB390}" type="parTrans" cxnId="{C5AFFC33-C634-48AE-8E12-0508FD1D3820}">
      <dgm:prSet/>
      <dgm:spPr/>
      <dgm:t>
        <a:bodyPr/>
        <a:lstStyle/>
        <a:p>
          <a:endParaRPr lang="en-US"/>
        </a:p>
      </dgm:t>
    </dgm:pt>
    <dgm:pt modelId="{EBF29407-16D2-429F-BFCA-7C921F50D8DB}" type="sibTrans" cxnId="{C5AFFC33-C634-48AE-8E12-0508FD1D3820}">
      <dgm:prSet/>
      <dgm:spPr/>
      <dgm:t>
        <a:bodyPr/>
        <a:lstStyle/>
        <a:p>
          <a:endParaRPr lang="en-US"/>
        </a:p>
      </dgm:t>
    </dgm:pt>
    <dgm:pt modelId="{7DCA1DF8-BF50-48DC-A0B2-02FF48C9F9E4}">
      <dgm:prSet/>
      <dgm:spPr/>
      <dgm:t>
        <a:bodyPr/>
        <a:lstStyle/>
        <a:p>
          <a:r>
            <a:rPr lang="en-US"/>
            <a:t>Nutritional Value</a:t>
          </a:r>
        </a:p>
      </dgm:t>
    </dgm:pt>
    <dgm:pt modelId="{241113C7-111C-47D7-9D11-769CE1E8938C}" type="parTrans" cxnId="{0A1FB955-29AF-41D3-AD0A-48143E5519CE}">
      <dgm:prSet/>
      <dgm:spPr/>
      <dgm:t>
        <a:bodyPr/>
        <a:lstStyle/>
        <a:p>
          <a:endParaRPr lang="en-US"/>
        </a:p>
      </dgm:t>
    </dgm:pt>
    <dgm:pt modelId="{6BD2EADF-281C-4879-B69F-E08D64C72245}" type="sibTrans" cxnId="{0A1FB955-29AF-41D3-AD0A-48143E5519CE}">
      <dgm:prSet/>
      <dgm:spPr/>
      <dgm:t>
        <a:bodyPr/>
        <a:lstStyle/>
        <a:p>
          <a:endParaRPr lang="en-US"/>
        </a:p>
      </dgm:t>
    </dgm:pt>
    <dgm:pt modelId="{A7611C5F-2F2D-44E1-B912-4BF6D8326B1C}">
      <dgm:prSet/>
      <dgm:spPr/>
      <dgm:t>
        <a:bodyPr/>
        <a:lstStyle/>
        <a:p>
          <a:r>
            <a:rPr lang="en-US"/>
            <a:t>International Trade</a:t>
          </a:r>
        </a:p>
      </dgm:t>
    </dgm:pt>
    <dgm:pt modelId="{B7FD23B5-CF4C-4114-8D5D-7828F9DC4F72}" type="parTrans" cxnId="{2CE8CC0F-EA0E-4E14-BF23-50909EF8EB44}">
      <dgm:prSet/>
      <dgm:spPr/>
      <dgm:t>
        <a:bodyPr/>
        <a:lstStyle/>
        <a:p>
          <a:endParaRPr lang="en-US"/>
        </a:p>
      </dgm:t>
    </dgm:pt>
    <dgm:pt modelId="{5910A7E3-92E8-448B-A7C2-81173C827720}" type="sibTrans" cxnId="{2CE8CC0F-EA0E-4E14-BF23-50909EF8EB44}">
      <dgm:prSet/>
      <dgm:spPr/>
      <dgm:t>
        <a:bodyPr/>
        <a:lstStyle/>
        <a:p>
          <a:endParaRPr lang="en-US"/>
        </a:p>
      </dgm:t>
    </dgm:pt>
    <dgm:pt modelId="{E6A31E7F-79AB-4FD1-8643-3C4DBCADB438}">
      <dgm:prSet/>
      <dgm:spPr/>
      <dgm:t>
        <a:bodyPr/>
        <a:lstStyle/>
        <a:p>
          <a:r>
            <a:rPr lang="en-US" dirty="0"/>
            <a:t>Agricultural Sustainability</a:t>
          </a:r>
        </a:p>
      </dgm:t>
    </dgm:pt>
    <dgm:pt modelId="{A86FC625-BB62-4D4F-8A9A-9482E2F95E8B}" type="parTrans" cxnId="{7FA44027-465C-44F6-B1F9-909AF127ABA4}">
      <dgm:prSet/>
      <dgm:spPr/>
      <dgm:t>
        <a:bodyPr/>
        <a:lstStyle/>
        <a:p>
          <a:endParaRPr lang="en-US"/>
        </a:p>
      </dgm:t>
    </dgm:pt>
    <dgm:pt modelId="{403E4287-636E-497B-8790-7840F137FB2C}" type="sibTrans" cxnId="{7FA44027-465C-44F6-B1F9-909AF127ABA4}">
      <dgm:prSet/>
      <dgm:spPr/>
      <dgm:t>
        <a:bodyPr/>
        <a:lstStyle/>
        <a:p>
          <a:endParaRPr lang="en-US"/>
        </a:p>
      </dgm:t>
    </dgm:pt>
    <dgm:pt modelId="{DFAF3AA2-B951-4FBC-B8AC-6AFD4EDD2970}" type="pres">
      <dgm:prSet presAssocID="{0CCAE88B-2597-4A5F-B6DC-5F4C6CBCA367}" presName="linear" presStyleCnt="0">
        <dgm:presLayoutVars>
          <dgm:dir/>
          <dgm:animLvl val="lvl"/>
          <dgm:resizeHandles val="exact"/>
        </dgm:presLayoutVars>
      </dgm:prSet>
      <dgm:spPr/>
    </dgm:pt>
    <dgm:pt modelId="{6C86A172-AEC0-4D2A-97AB-144B6AE538D0}" type="pres">
      <dgm:prSet presAssocID="{821E939D-01AC-4CF8-ACA6-0A2CC3818AF5}" presName="parentLin" presStyleCnt="0"/>
      <dgm:spPr/>
    </dgm:pt>
    <dgm:pt modelId="{900A96A2-2776-405A-9DD7-CC0B1B678B47}" type="pres">
      <dgm:prSet presAssocID="{821E939D-01AC-4CF8-ACA6-0A2CC3818AF5}" presName="parentLeftMargin" presStyleLbl="node1" presStyleIdx="0" presStyleCnt="1"/>
      <dgm:spPr/>
    </dgm:pt>
    <dgm:pt modelId="{13BAE56F-7EB2-4BF5-8F20-5A4BF0B3AD63}" type="pres">
      <dgm:prSet presAssocID="{821E939D-01AC-4CF8-ACA6-0A2CC3818AF5}" presName="parentText" presStyleLbl="node1" presStyleIdx="0" presStyleCnt="1" custLinFactNeighborX="-2513" custLinFactNeighborY="-41087">
        <dgm:presLayoutVars>
          <dgm:chMax val="0"/>
          <dgm:bulletEnabled val="1"/>
        </dgm:presLayoutVars>
      </dgm:prSet>
      <dgm:spPr/>
    </dgm:pt>
    <dgm:pt modelId="{4545D367-44FE-4EE8-B4B1-C9C5374FF6C2}" type="pres">
      <dgm:prSet presAssocID="{821E939D-01AC-4CF8-ACA6-0A2CC3818AF5}" presName="negativeSpace" presStyleCnt="0"/>
      <dgm:spPr/>
    </dgm:pt>
    <dgm:pt modelId="{DE712F0C-9C5D-4ACF-B2D4-D61140E3A37C}" type="pres">
      <dgm:prSet presAssocID="{821E939D-01AC-4CF8-ACA6-0A2CC3818AF5}" presName="childText" presStyleLbl="conFgAcc1" presStyleIdx="0" presStyleCnt="1">
        <dgm:presLayoutVars>
          <dgm:bulletEnabled val="1"/>
        </dgm:presLayoutVars>
      </dgm:prSet>
      <dgm:spPr/>
    </dgm:pt>
  </dgm:ptLst>
  <dgm:cxnLst>
    <dgm:cxn modelId="{1AFCCF0B-1B8F-4BD8-998E-B729F065B99F}" type="presOf" srcId="{821E939D-01AC-4CF8-ACA6-0A2CC3818AF5}" destId="{13BAE56F-7EB2-4BF5-8F20-5A4BF0B3AD63}" srcOrd="1" destOrd="0" presId="urn:microsoft.com/office/officeart/2005/8/layout/list1"/>
    <dgm:cxn modelId="{2CE8CC0F-EA0E-4E14-BF23-50909EF8EB44}" srcId="{821E939D-01AC-4CF8-ACA6-0A2CC3818AF5}" destId="{A7611C5F-2F2D-44E1-B912-4BF6D8326B1C}" srcOrd="2" destOrd="0" parTransId="{B7FD23B5-CF4C-4114-8D5D-7828F9DC4F72}" sibTransId="{5910A7E3-92E8-448B-A7C2-81173C827720}"/>
    <dgm:cxn modelId="{7FA44027-465C-44F6-B1F9-909AF127ABA4}" srcId="{821E939D-01AC-4CF8-ACA6-0A2CC3818AF5}" destId="{E6A31E7F-79AB-4FD1-8643-3C4DBCADB438}" srcOrd="3" destOrd="0" parTransId="{A86FC625-BB62-4D4F-8A9A-9482E2F95E8B}" sibTransId="{403E4287-636E-497B-8790-7840F137FB2C}"/>
    <dgm:cxn modelId="{C5AFFC33-C634-48AE-8E12-0508FD1D3820}" srcId="{821E939D-01AC-4CF8-ACA6-0A2CC3818AF5}" destId="{63A2BC2D-D92F-4A88-ABDF-A0C836BDCC05}" srcOrd="0" destOrd="0" parTransId="{A1DDAAB3-DB95-436F-A3D7-9B4EE8DDB390}" sibTransId="{EBF29407-16D2-429F-BFCA-7C921F50D8DB}"/>
    <dgm:cxn modelId="{5D83EE6A-8DFC-4238-83D2-91110712CD1B}" type="presOf" srcId="{E6A31E7F-79AB-4FD1-8643-3C4DBCADB438}" destId="{DE712F0C-9C5D-4ACF-B2D4-D61140E3A37C}" srcOrd="0" destOrd="3" presId="urn:microsoft.com/office/officeart/2005/8/layout/list1"/>
    <dgm:cxn modelId="{5827336E-A1FC-4F32-87F0-A21361EA32D0}" srcId="{0CCAE88B-2597-4A5F-B6DC-5F4C6CBCA367}" destId="{821E939D-01AC-4CF8-ACA6-0A2CC3818AF5}" srcOrd="0" destOrd="0" parTransId="{8912B8B4-50B4-4230-8B7C-724B8EAF1C1F}" sibTransId="{44B7EA2C-E3D9-413A-A170-3D020360D2E4}"/>
    <dgm:cxn modelId="{0A1FB955-29AF-41D3-AD0A-48143E5519CE}" srcId="{821E939D-01AC-4CF8-ACA6-0A2CC3818AF5}" destId="{7DCA1DF8-BF50-48DC-A0B2-02FF48C9F9E4}" srcOrd="1" destOrd="0" parTransId="{241113C7-111C-47D7-9D11-769CE1E8938C}" sibTransId="{6BD2EADF-281C-4879-B69F-E08D64C72245}"/>
    <dgm:cxn modelId="{1446D19C-D262-486D-B134-B822510597AB}" type="presOf" srcId="{63A2BC2D-D92F-4A88-ABDF-A0C836BDCC05}" destId="{DE712F0C-9C5D-4ACF-B2D4-D61140E3A37C}" srcOrd="0" destOrd="0" presId="urn:microsoft.com/office/officeart/2005/8/layout/list1"/>
    <dgm:cxn modelId="{093D1DA1-2906-471F-9D06-98658E69CF23}" type="presOf" srcId="{A7611C5F-2F2D-44E1-B912-4BF6D8326B1C}" destId="{DE712F0C-9C5D-4ACF-B2D4-D61140E3A37C}" srcOrd="0" destOrd="2" presId="urn:microsoft.com/office/officeart/2005/8/layout/list1"/>
    <dgm:cxn modelId="{6E739AA5-F8ED-4F23-8E4D-B85C679AA67F}" type="presOf" srcId="{7DCA1DF8-BF50-48DC-A0B2-02FF48C9F9E4}" destId="{DE712F0C-9C5D-4ACF-B2D4-D61140E3A37C}" srcOrd="0" destOrd="1" presId="urn:microsoft.com/office/officeart/2005/8/layout/list1"/>
    <dgm:cxn modelId="{5151A5BD-8B8C-48C3-842A-4B6D4DAF03FF}" type="presOf" srcId="{0CCAE88B-2597-4A5F-B6DC-5F4C6CBCA367}" destId="{DFAF3AA2-B951-4FBC-B8AC-6AFD4EDD2970}" srcOrd="0" destOrd="0" presId="urn:microsoft.com/office/officeart/2005/8/layout/list1"/>
    <dgm:cxn modelId="{22BCACDF-8275-45ED-BB05-6DF977C53681}" type="presOf" srcId="{821E939D-01AC-4CF8-ACA6-0A2CC3818AF5}" destId="{900A96A2-2776-405A-9DD7-CC0B1B678B47}" srcOrd="0" destOrd="0" presId="urn:microsoft.com/office/officeart/2005/8/layout/list1"/>
    <dgm:cxn modelId="{4AC750D2-E659-49AE-8FBD-18AB7D790E45}" type="presParOf" srcId="{DFAF3AA2-B951-4FBC-B8AC-6AFD4EDD2970}" destId="{6C86A172-AEC0-4D2A-97AB-144B6AE538D0}" srcOrd="0" destOrd="0" presId="urn:microsoft.com/office/officeart/2005/8/layout/list1"/>
    <dgm:cxn modelId="{EF25F18B-0397-4A84-98EA-30D7CF98C820}" type="presParOf" srcId="{6C86A172-AEC0-4D2A-97AB-144B6AE538D0}" destId="{900A96A2-2776-405A-9DD7-CC0B1B678B47}" srcOrd="0" destOrd="0" presId="urn:microsoft.com/office/officeart/2005/8/layout/list1"/>
    <dgm:cxn modelId="{0988975D-94B4-41B3-ABDD-BE1BFF817098}" type="presParOf" srcId="{6C86A172-AEC0-4D2A-97AB-144B6AE538D0}" destId="{13BAE56F-7EB2-4BF5-8F20-5A4BF0B3AD63}" srcOrd="1" destOrd="0" presId="urn:microsoft.com/office/officeart/2005/8/layout/list1"/>
    <dgm:cxn modelId="{135A67B8-8BD9-4A4E-84F6-D4DD676F8FBD}" type="presParOf" srcId="{DFAF3AA2-B951-4FBC-B8AC-6AFD4EDD2970}" destId="{4545D367-44FE-4EE8-B4B1-C9C5374FF6C2}" srcOrd="1" destOrd="0" presId="urn:microsoft.com/office/officeart/2005/8/layout/list1"/>
    <dgm:cxn modelId="{E8A919A6-B952-4259-80F9-ACE9418FFBED}" type="presParOf" srcId="{DFAF3AA2-B951-4FBC-B8AC-6AFD4EDD2970}" destId="{DE712F0C-9C5D-4ACF-B2D4-D61140E3A37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E065BD-75B8-438B-AC0B-4F8D3E22B55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A34005F-6062-4DD6-937B-898543F362F7}">
      <dgm:prSet/>
      <dgm:spPr/>
      <dgm:t>
        <a:bodyPr/>
        <a:lstStyle/>
        <a:p>
          <a:r>
            <a:rPr lang="en-US" b="1" dirty="0">
              <a:latin typeface="Times New Roman" panose="02020603050405020304" pitchFamily="18" charset="0"/>
              <a:cs typeface="Times New Roman" panose="02020603050405020304" pitchFamily="18" charset="0"/>
            </a:rPr>
            <a:t>Limitations of manual harvesting methods</a:t>
          </a:r>
          <a:endParaRPr lang="en-US" dirty="0">
            <a:latin typeface="Times New Roman" panose="02020603050405020304" pitchFamily="18" charset="0"/>
            <a:cs typeface="Times New Roman" panose="02020603050405020304" pitchFamily="18" charset="0"/>
          </a:endParaRPr>
        </a:p>
      </dgm:t>
    </dgm:pt>
    <dgm:pt modelId="{707B3E38-A6B9-4C3B-BF80-999A3333D572}" type="parTrans" cxnId="{18A96879-CE54-4670-8D16-141DA6CE7C78}">
      <dgm:prSet/>
      <dgm:spPr/>
      <dgm:t>
        <a:bodyPr/>
        <a:lstStyle/>
        <a:p>
          <a:endParaRPr lang="en-US"/>
        </a:p>
      </dgm:t>
    </dgm:pt>
    <dgm:pt modelId="{3C42BFC7-A9A5-4CEB-B7D1-48F50F5FA6EF}" type="sibTrans" cxnId="{18A96879-CE54-4670-8D16-141DA6CE7C78}">
      <dgm:prSet/>
      <dgm:spPr/>
      <dgm:t>
        <a:bodyPr/>
        <a:lstStyle/>
        <a:p>
          <a:endParaRPr lang="en-US"/>
        </a:p>
      </dgm:t>
    </dgm:pt>
    <dgm:pt modelId="{0351A3FD-8E9C-49B1-BF36-894DAB15B07D}">
      <dgm:prSet/>
      <dgm:spPr/>
      <dgm:t>
        <a:bodyPr/>
        <a:lstStyle/>
        <a:p>
          <a:r>
            <a:rPr lang="en-US">
              <a:latin typeface="Times New Roman" panose="02020603050405020304" pitchFamily="18" charset="0"/>
              <a:cs typeface="Times New Roman" panose="02020603050405020304" pitchFamily="18" charset="0"/>
            </a:rPr>
            <a:t>Labor Intensity</a:t>
          </a:r>
        </a:p>
      </dgm:t>
    </dgm:pt>
    <dgm:pt modelId="{EB7C6B3B-DBF0-4A83-9AFC-DEF08CF3909E}" type="parTrans" cxnId="{810F6003-748F-45D3-ADC1-1F552DB653E0}">
      <dgm:prSet/>
      <dgm:spPr/>
      <dgm:t>
        <a:bodyPr/>
        <a:lstStyle/>
        <a:p>
          <a:endParaRPr lang="en-US"/>
        </a:p>
      </dgm:t>
    </dgm:pt>
    <dgm:pt modelId="{301DEEF6-6365-418A-A427-DA957C8B7C9D}" type="sibTrans" cxnId="{810F6003-748F-45D3-ADC1-1F552DB653E0}">
      <dgm:prSet/>
      <dgm:spPr/>
      <dgm:t>
        <a:bodyPr/>
        <a:lstStyle/>
        <a:p>
          <a:endParaRPr lang="en-US"/>
        </a:p>
      </dgm:t>
    </dgm:pt>
    <dgm:pt modelId="{11B31F57-4AFA-4B4F-9A66-79FBFAB09C60}">
      <dgm:prSet/>
      <dgm:spPr/>
      <dgm:t>
        <a:bodyPr/>
        <a:lstStyle/>
        <a:p>
          <a:r>
            <a:rPr lang="en-US">
              <a:latin typeface="Times New Roman" panose="02020603050405020304" pitchFamily="18" charset="0"/>
              <a:cs typeface="Times New Roman" panose="02020603050405020304" pitchFamily="18" charset="0"/>
            </a:rPr>
            <a:t>Time Consumption</a:t>
          </a:r>
        </a:p>
      </dgm:t>
    </dgm:pt>
    <dgm:pt modelId="{B91074BA-F3F3-4B0D-96A2-DE75965F7981}" type="parTrans" cxnId="{EB2D4E1F-2D4C-4EAB-9F14-213EACDEA58F}">
      <dgm:prSet/>
      <dgm:spPr/>
      <dgm:t>
        <a:bodyPr/>
        <a:lstStyle/>
        <a:p>
          <a:endParaRPr lang="en-US"/>
        </a:p>
      </dgm:t>
    </dgm:pt>
    <dgm:pt modelId="{F6661836-5A65-4334-AECF-90D27179B2AD}" type="sibTrans" cxnId="{EB2D4E1F-2D4C-4EAB-9F14-213EACDEA58F}">
      <dgm:prSet/>
      <dgm:spPr/>
      <dgm:t>
        <a:bodyPr/>
        <a:lstStyle/>
        <a:p>
          <a:endParaRPr lang="en-US"/>
        </a:p>
      </dgm:t>
    </dgm:pt>
    <dgm:pt modelId="{E536AB61-A709-466D-95D8-EC2C8F7B3EC3}">
      <dgm:prSet/>
      <dgm:spPr/>
      <dgm:t>
        <a:bodyPr/>
        <a:lstStyle/>
        <a:p>
          <a:r>
            <a:rPr lang="en-US" dirty="0">
              <a:latin typeface="Times New Roman" panose="02020603050405020304" pitchFamily="18" charset="0"/>
              <a:cs typeface="Times New Roman" panose="02020603050405020304" pitchFamily="18" charset="0"/>
            </a:rPr>
            <a:t>Inconsistency in Quality</a:t>
          </a:r>
        </a:p>
      </dgm:t>
    </dgm:pt>
    <dgm:pt modelId="{F4C0F86F-AB8B-4916-9A32-FF6648DB8DCB}" type="parTrans" cxnId="{9EA8F755-B96E-4615-B90D-9272E7997796}">
      <dgm:prSet/>
      <dgm:spPr/>
      <dgm:t>
        <a:bodyPr/>
        <a:lstStyle/>
        <a:p>
          <a:endParaRPr lang="en-US"/>
        </a:p>
      </dgm:t>
    </dgm:pt>
    <dgm:pt modelId="{FC76E8B1-7170-4E38-B26A-FFB9CB0A5EE1}" type="sibTrans" cxnId="{9EA8F755-B96E-4615-B90D-9272E7997796}">
      <dgm:prSet/>
      <dgm:spPr/>
      <dgm:t>
        <a:bodyPr/>
        <a:lstStyle/>
        <a:p>
          <a:endParaRPr lang="en-US"/>
        </a:p>
      </dgm:t>
    </dgm:pt>
    <dgm:pt modelId="{FE033963-0888-4088-ADAA-4F230A9DBDF4}">
      <dgm:prSet/>
      <dgm:spPr/>
      <dgm:t>
        <a:bodyPr/>
        <a:lstStyle/>
        <a:p>
          <a:r>
            <a:rPr lang="en-US" dirty="0">
              <a:latin typeface="Times New Roman" panose="02020603050405020304" pitchFamily="18" charset="0"/>
              <a:cs typeface="Times New Roman" panose="02020603050405020304" pitchFamily="18" charset="0"/>
            </a:rPr>
            <a:t>Labor Availability and Costs</a:t>
          </a:r>
        </a:p>
      </dgm:t>
    </dgm:pt>
    <dgm:pt modelId="{DA9BAA88-87C1-4DF6-B26C-4CBA3439D513}" type="parTrans" cxnId="{6F083070-1C96-4A6D-B880-A9D54E978C91}">
      <dgm:prSet/>
      <dgm:spPr/>
      <dgm:t>
        <a:bodyPr/>
        <a:lstStyle/>
        <a:p>
          <a:endParaRPr lang="en-US"/>
        </a:p>
      </dgm:t>
    </dgm:pt>
    <dgm:pt modelId="{8FEB4D44-49FE-4261-A450-ED0093D1CB52}" type="sibTrans" cxnId="{6F083070-1C96-4A6D-B880-A9D54E978C91}">
      <dgm:prSet/>
      <dgm:spPr/>
      <dgm:t>
        <a:bodyPr/>
        <a:lstStyle/>
        <a:p>
          <a:endParaRPr lang="en-US"/>
        </a:p>
      </dgm:t>
    </dgm:pt>
    <dgm:pt modelId="{5A6418AA-F6EC-4B40-B9AD-F73913FAC16B}">
      <dgm:prSet/>
      <dgm:spPr/>
      <dgm:t>
        <a:bodyPr/>
        <a:lstStyle/>
        <a:p>
          <a:r>
            <a:rPr lang="en-US" dirty="0">
              <a:latin typeface="Times New Roman" panose="02020603050405020304" pitchFamily="18" charset="0"/>
              <a:cs typeface="Times New Roman" panose="02020603050405020304" pitchFamily="18" charset="0"/>
            </a:rPr>
            <a:t>Health and Safety Concerns</a:t>
          </a:r>
        </a:p>
      </dgm:t>
    </dgm:pt>
    <dgm:pt modelId="{E67C734F-996C-4CB8-93C7-648761A9FB65}" type="parTrans" cxnId="{888A3728-482E-406B-B893-0027A9267DBD}">
      <dgm:prSet/>
      <dgm:spPr/>
      <dgm:t>
        <a:bodyPr/>
        <a:lstStyle/>
        <a:p>
          <a:endParaRPr lang="en-US"/>
        </a:p>
      </dgm:t>
    </dgm:pt>
    <dgm:pt modelId="{0585D573-87BF-4340-9FDB-4D834911503A}" type="sibTrans" cxnId="{888A3728-482E-406B-B893-0027A9267DBD}">
      <dgm:prSet/>
      <dgm:spPr/>
      <dgm:t>
        <a:bodyPr/>
        <a:lstStyle/>
        <a:p>
          <a:endParaRPr lang="en-US"/>
        </a:p>
      </dgm:t>
    </dgm:pt>
    <dgm:pt modelId="{8AB60591-2B07-4F17-BCB9-7316DCDCDFFC}" type="pres">
      <dgm:prSet presAssocID="{1AE065BD-75B8-438B-AC0B-4F8D3E22B554}" presName="linear" presStyleCnt="0">
        <dgm:presLayoutVars>
          <dgm:dir/>
          <dgm:animLvl val="lvl"/>
          <dgm:resizeHandles val="exact"/>
        </dgm:presLayoutVars>
      </dgm:prSet>
      <dgm:spPr/>
    </dgm:pt>
    <dgm:pt modelId="{DBF4D700-2D37-49E8-9099-2F60F74911C7}" type="pres">
      <dgm:prSet presAssocID="{BA34005F-6062-4DD6-937B-898543F362F7}" presName="parentLin" presStyleCnt="0"/>
      <dgm:spPr/>
    </dgm:pt>
    <dgm:pt modelId="{A89E9F69-AA35-4D0B-9F55-CDCF63CFCD36}" type="pres">
      <dgm:prSet presAssocID="{BA34005F-6062-4DD6-937B-898543F362F7}" presName="parentLeftMargin" presStyleLbl="node1" presStyleIdx="0" presStyleCnt="1"/>
      <dgm:spPr/>
    </dgm:pt>
    <dgm:pt modelId="{CA4F60CD-FC74-49A0-94E6-8DCB99EDF979}" type="pres">
      <dgm:prSet presAssocID="{BA34005F-6062-4DD6-937B-898543F362F7}" presName="parentText" presStyleLbl="node1" presStyleIdx="0" presStyleCnt="1" custLinFactNeighborY="-3590">
        <dgm:presLayoutVars>
          <dgm:chMax val="0"/>
          <dgm:bulletEnabled val="1"/>
        </dgm:presLayoutVars>
      </dgm:prSet>
      <dgm:spPr/>
    </dgm:pt>
    <dgm:pt modelId="{60CDEE7D-E591-4720-A260-1BEB3BE9CF8C}" type="pres">
      <dgm:prSet presAssocID="{BA34005F-6062-4DD6-937B-898543F362F7}" presName="negativeSpace" presStyleCnt="0"/>
      <dgm:spPr/>
    </dgm:pt>
    <dgm:pt modelId="{F6E03A96-8B2A-46C3-8A6E-F2F6F9773C98}" type="pres">
      <dgm:prSet presAssocID="{BA34005F-6062-4DD6-937B-898543F362F7}" presName="childText" presStyleLbl="conFgAcc1" presStyleIdx="0" presStyleCnt="1" custLinFactY="15839" custLinFactNeighborY="100000">
        <dgm:presLayoutVars>
          <dgm:bulletEnabled val="1"/>
        </dgm:presLayoutVars>
      </dgm:prSet>
      <dgm:spPr/>
    </dgm:pt>
  </dgm:ptLst>
  <dgm:cxnLst>
    <dgm:cxn modelId="{810F6003-748F-45D3-ADC1-1F552DB653E0}" srcId="{BA34005F-6062-4DD6-937B-898543F362F7}" destId="{0351A3FD-8E9C-49B1-BF36-894DAB15B07D}" srcOrd="0" destOrd="0" parTransId="{EB7C6B3B-DBF0-4A83-9AFC-DEF08CF3909E}" sibTransId="{301DEEF6-6365-418A-A427-DA957C8B7C9D}"/>
    <dgm:cxn modelId="{EB2D4E1F-2D4C-4EAB-9F14-213EACDEA58F}" srcId="{BA34005F-6062-4DD6-937B-898543F362F7}" destId="{11B31F57-4AFA-4B4F-9A66-79FBFAB09C60}" srcOrd="1" destOrd="0" parTransId="{B91074BA-F3F3-4B0D-96A2-DE75965F7981}" sibTransId="{F6661836-5A65-4334-AECF-90D27179B2AD}"/>
    <dgm:cxn modelId="{8C03A523-5656-4260-A89C-5DF83C986021}" type="presOf" srcId="{11B31F57-4AFA-4B4F-9A66-79FBFAB09C60}" destId="{F6E03A96-8B2A-46C3-8A6E-F2F6F9773C98}" srcOrd="0" destOrd="1" presId="urn:microsoft.com/office/officeart/2005/8/layout/list1"/>
    <dgm:cxn modelId="{888A3728-482E-406B-B893-0027A9267DBD}" srcId="{BA34005F-6062-4DD6-937B-898543F362F7}" destId="{5A6418AA-F6EC-4B40-B9AD-F73913FAC16B}" srcOrd="4" destOrd="0" parTransId="{E67C734F-996C-4CB8-93C7-648761A9FB65}" sibTransId="{0585D573-87BF-4340-9FDB-4D834911503A}"/>
    <dgm:cxn modelId="{A17A836B-BA67-4EF5-B709-DA54F026A857}" type="presOf" srcId="{BA34005F-6062-4DD6-937B-898543F362F7}" destId="{CA4F60CD-FC74-49A0-94E6-8DCB99EDF979}" srcOrd="1" destOrd="0" presId="urn:microsoft.com/office/officeart/2005/8/layout/list1"/>
    <dgm:cxn modelId="{6F083070-1C96-4A6D-B880-A9D54E978C91}" srcId="{BA34005F-6062-4DD6-937B-898543F362F7}" destId="{FE033963-0888-4088-ADAA-4F230A9DBDF4}" srcOrd="3" destOrd="0" parTransId="{DA9BAA88-87C1-4DF6-B26C-4CBA3439D513}" sibTransId="{8FEB4D44-49FE-4261-A450-ED0093D1CB52}"/>
    <dgm:cxn modelId="{63FDB872-FE8E-4AE4-9F76-C7C562DBF8EF}" type="presOf" srcId="{1AE065BD-75B8-438B-AC0B-4F8D3E22B554}" destId="{8AB60591-2B07-4F17-BCB9-7316DCDCDFFC}" srcOrd="0" destOrd="0" presId="urn:microsoft.com/office/officeart/2005/8/layout/list1"/>
    <dgm:cxn modelId="{9EA8F755-B96E-4615-B90D-9272E7997796}" srcId="{BA34005F-6062-4DD6-937B-898543F362F7}" destId="{E536AB61-A709-466D-95D8-EC2C8F7B3EC3}" srcOrd="2" destOrd="0" parTransId="{F4C0F86F-AB8B-4916-9A32-FF6648DB8DCB}" sibTransId="{FC76E8B1-7170-4E38-B26A-FFB9CB0A5EE1}"/>
    <dgm:cxn modelId="{83D02856-3A55-4369-8FF5-76E9127BD8EC}" type="presOf" srcId="{FE033963-0888-4088-ADAA-4F230A9DBDF4}" destId="{F6E03A96-8B2A-46C3-8A6E-F2F6F9773C98}" srcOrd="0" destOrd="3" presId="urn:microsoft.com/office/officeart/2005/8/layout/list1"/>
    <dgm:cxn modelId="{18A96879-CE54-4670-8D16-141DA6CE7C78}" srcId="{1AE065BD-75B8-438B-AC0B-4F8D3E22B554}" destId="{BA34005F-6062-4DD6-937B-898543F362F7}" srcOrd="0" destOrd="0" parTransId="{707B3E38-A6B9-4C3B-BF80-999A3333D572}" sibTransId="{3C42BFC7-A9A5-4CEB-B7D1-48F50F5FA6EF}"/>
    <dgm:cxn modelId="{428F589D-4AFF-4BAA-9423-ABC3D2DE7FCF}" type="presOf" srcId="{E536AB61-A709-466D-95D8-EC2C8F7B3EC3}" destId="{F6E03A96-8B2A-46C3-8A6E-F2F6F9773C98}" srcOrd="0" destOrd="2" presId="urn:microsoft.com/office/officeart/2005/8/layout/list1"/>
    <dgm:cxn modelId="{A7AA6FA2-7430-4CA6-8C4B-F69D1C716992}" type="presOf" srcId="{BA34005F-6062-4DD6-937B-898543F362F7}" destId="{A89E9F69-AA35-4D0B-9F55-CDCF63CFCD36}" srcOrd="0" destOrd="0" presId="urn:microsoft.com/office/officeart/2005/8/layout/list1"/>
    <dgm:cxn modelId="{7A1688E2-5313-4823-A46B-8CE4C1A163E9}" type="presOf" srcId="{0351A3FD-8E9C-49B1-BF36-894DAB15B07D}" destId="{F6E03A96-8B2A-46C3-8A6E-F2F6F9773C98}" srcOrd="0" destOrd="0" presId="urn:microsoft.com/office/officeart/2005/8/layout/list1"/>
    <dgm:cxn modelId="{55F589E4-D2AB-4537-A3DD-261A4D61A301}" type="presOf" srcId="{5A6418AA-F6EC-4B40-B9AD-F73913FAC16B}" destId="{F6E03A96-8B2A-46C3-8A6E-F2F6F9773C98}" srcOrd="0" destOrd="4" presId="urn:microsoft.com/office/officeart/2005/8/layout/list1"/>
    <dgm:cxn modelId="{E068B967-BAC7-4A46-8AFD-D6AF627407D1}" type="presParOf" srcId="{8AB60591-2B07-4F17-BCB9-7316DCDCDFFC}" destId="{DBF4D700-2D37-49E8-9099-2F60F74911C7}" srcOrd="0" destOrd="0" presId="urn:microsoft.com/office/officeart/2005/8/layout/list1"/>
    <dgm:cxn modelId="{84A3D7EA-B146-4D94-93F7-DBF5515BFFF3}" type="presParOf" srcId="{DBF4D700-2D37-49E8-9099-2F60F74911C7}" destId="{A89E9F69-AA35-4D0B-9F55-CDCF63CFCD36}" srcOrd="0" destOrd="0" presId="urn:microsoft.com/office/officeart/2005/8/layout/list1"/>
    <dgm:cxn modelId="{DA0C5F64-947C-496D-BA7F-D1C1E56F5EA5}" type="presParOf" srcId="{DBF4D700-2D37-49E8-9099-2F60F74911C7}" destId="{CA4F60CD-FC74-49A0-94E6-8DCB99EDF979}" srcOrd="1" destOrd="0" presId="urn:microsoft.com/office/officeart/2005/8/layout/list1"/>
    <dgm:cxn modelId="{7628A254-1C88-4606-8920-C18A6A77ADCD}" type="presParOf" srcId="{8AB60591-2B07-4F17-BCB9-7316DCDCDFFC}" destId="{60CDEE7D-E591-4720-A260-1BEB3BE9CF8C}" srcOrd="1" destOrd="0" presId="urn:microsoft.com/office/officeart/2005/8/layout/list1"/>
    <dgm:cxn modelId="{CDB8D389-9191-4D0F-A525-BF9B5C0DC24F}" type="presParOf" srcId="{8AB60591-2B07-4F17-BCB9-7316DCDCDFFC}" destId="{F6E03A96-8B2A-46C3-8A6E-F2F6F9773C9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6901E6-AC46-48DD-B754-F8735769737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04DE2E2-6717-4AE7-8D0A-90F92FFB8502}">
      <dgm:prSet custT="1"/>
      <dgm:spPr/>
      <dgm:t>
        <a:bodyPr/>
        <a:lstStyle/>
        <a:p>
          <a:r>
            <a:rPr lang="en-US" sz="2000" b="1" dirty="0">
              <a:latin typeface="Times New Roman" panose="02020603050405020304" pitchFamily="18" charset="0"/>
              <a:cs typeface="Times New Roman" panose="02020603050405020304" pitchFamily="18" charset="0"/>
            </a:rPr>
            <a:t>Soybean harvesting techniques in India</a:t>
          </a:r>
          <a:r>
            <a:rPr lang="en-US" sz="2000" dirty="0">
              <a:latin typeface="Times New Roman" panose="02020603050405020304" pitchFamily="18" charset="0"/>
              <a:cs typeface="Times New Roman" panose="02020603050405020304" pitchFamily="18" charset="0"/>
            </a:rPr>
            <a:t>:</a:t>
          </a:r>
        </a:p>
      </dgm:t>
    </dgm:pt>
    <dgm:pt modelId="{F1910762-A553-4C16-89E4-A88EC6B36AAE}" type="parTrans" cxnId="{2B68A218-5B97-4640-AA86-C14201E84A2C}">
      <dgm:prSet/>
      <dgm:spPr/>
      <dgm:t>
        <a:bodyPr/>
        <a:lstStyle/>
        <a:p>
          <a:endParaRPr lang="en-US"/>
        </a:p>
      </dgm:t>
    </dgm:pt>
    <dgm:pt modelId="{9D72D2D1-4050-42A0-A72A-1B078EDCAE78}" type="sibTrans" cxnId="{2B68A218-5B97-4640-AA86-C14201E84A2C}">
      <dgm:prSet/>
      <dgm:spPr/>
      <dgm:t>
        <a:bodyPr/>
        <a:lstStyle/>
        <a:p>
          <a:endParaRPr lang="en-US"/>
        </a:p>
      </dgm:t>
    </dgm:pt>
    <dgm:pt modelId="{B8172C75-20CA-4D3D-9372-1CD901FA3421}">
      <dgm:prSet custT="1"/>
      <dgm:spPr/>
      <dgm:t>
        <a:bodyPr/>
        <a:lstStyle/>
        <a:p>
          <a:pPr>
            <a:lnSpc>
              <a:spcPct val="200000"/>
            </a:lnSpc>
          </a:pPr>
          <a:r>
            <a:rPr lang="en-US" sz="1600" dirty="0">
              <a:latin typeface="Times New Roman" panose="02020603050405020304" pitchFamily="18" charset="0"/>
              <a:cs typeface="Times New Roman" panose="02020603050405020304" pitchFamily="18" charset="0"/>
            </a:rPr>
            <a:t>Manual-harvesting: This is the most common method of harvesting soybeans in India. It is a labor-intensive process, but it is the most affordable option for small farms.</a:t>
          </a:r>
        </a:p>
      </dgm:t>
    </dgm:pt>
    <dgm:pt modelId="{3C9D087C-87E1-423A-AA7D-BE19E9903ABC}" type="parTrans" cxnId="{E18F7D05-7FB8-4A4E-9F40-8D70FA3F120E}">
      <dgm:prSet/>
      <dgm:spPr/>
      <dgm:t>
        <a:bodyPr/>
        <a:lstStyle/>
        <a:p>
          <a:endParaRPr lang="en-US"/>
        </a:p>
      </dgm:t>
    </dgm:pt>
    <dgm:pt modelId="{78DD3533-6FD7-496F-B333-278A966D6257}" type="sibTrans" cxnId="{E18F7D05-7FB8-4A4E-9F40-8D70FA3F120E}">
      <dgm:prSet/>
      <dgm:spPr/>
      <dgm:t>
        <a:bodyPr/>
        <a:lstStyle/>
        <a:p>
          <a:endParaRPr lang="en-US"/>
        </a:p>
      </dgm:t>
    </dgm:pt>
    <dgm:pt modelId="{E9EC30BF-8D59-4301-9750-E80478B3016F}">
      <dgm:prSet custT="1"/>
      <dgm:spPr/>
      <dgm:t>
        <a:bodyPr/>
        <a:lstStyle/>
        <a:p>
          <a:pPr>
            <a:lnSpc>
              <a:spcPct val="200000"/>
            </a:lnSpc>
          </a:pPr>
          <a:r>
            <a:rPr lang="en-US" sz="1600" dirty="0">
              <a:latin typeface="Times New Roman" panose="02020603050405020304" pitchFamily="18" charset="0"/>
              <a:cs typeface="Times New Roman" panose="02020603050405020304" pitchFamily="18" charset="0"/>
            </a:rPr>
            <a:t>Combine harvesting: This is a more efficient method of harvesting soybeans, but it is also more expensive</a:t>
          </a:r>
        </a:p>
      </dgm:t>
    </dgm:pt>
    <dgm:pt modelId="{23A4DE53-4990-4F54-B46D-0B67F3589733}" type="parTrans" cxnId="{6565378A-C9B0-4544-A3F8-5264D8AD9F2A}">
      <dgm:prSet/>
      <dgm:spPr/>
      <dgm:t>
        <a:bodyPr/>
        <a:lstStyle/>
        <a:p>
          <a:endParaRPr lang="en-US"/>
        </a:p>
      </dgm:t>
    </dgm:pt>
    <dgm:pt modelId="{3B0E83B9-533E-4DCD-AF50-5366884BECEE}" type="sibTrans" cxnId="{6565378A-C9B0-4544-A3F8-5264D8AD9F2A}">
      <dgm:prSet/>
      <dgm:spPr/>
      <dgm:t>
        <a:bodyPr/>
        <a:lstStyle/>
        <a:p>
          <a:endParaRPr lang="en-US"/>
        </a:p>
      </dgm:t>
    </dgm:pt>
    <dgm:pt modelId="{10E2D62E-CB3C-4202-9C39-C4A7DE14D0DD}" type="pres">
      <dgm:prSet presAssocID="{DF6901E6-AC46-48DD-B754-F87357697370}" presName="linear" presStyleCnt="0">
        <dgm:presLayoutVars>
          <dgm:dir/>
          <dgm:animLvl val="lvl"/>
          <dgm:resizeHandles val="exact"/>
        </dgm:presLayoutVars>
      </dgm:prSet>
      <dgm:spPr/>
    </dgm:pt>
    <dgm:pt modelId="{25AFBB7F-854E-44D2-A5B7-856FEA038FE5}" type="pres">
      <dgm:prSet presAssocID="{204DE2E2-6717-4AE7-8D0A-90F92FFB8502}" presName="parentLin" presStyleCnt="0"/>
      <dgm:spPr/>
    </dgm:pt>
    <dgm:pt modelId="{A339860A-0C78-499E-9E60-F5D8376EDD2B}" type="pres">
      <dgm:prSet presAssocID="{204DE2E2-6717-4AE7-8D0A-90F92FFB8502}" presName="parentLeftMargin" presStyleLbl="node1" presStyleIdx="0" presStyleCnt="1"/>
      <dgm:spPr/>
    </dgm:pt>
    <dgm:pt modelId="{C703F687-0813-40C8-98AB-B27DEB01A06D}" type="pres">
      <dgm:prSet presAssocID="{204DE2E2-6717-4AE7-8D0A-90F92FFB8502}" presName="parentText" presStyleLbl="node1" presStyleIdx="0" presStyleCnt="1" custScaleY="423873" custLinFactNeighborX="-1864" custLinFactNeighborY="9195">
        <dgm:presLayoutVars>
          <dgm:chMax val="0"/>
          <dgm:bulletEnabled val="1"/>
        </dgm:presLayoutVars>
      </dgm:prSet>
      <dgm:spPr/>
    </dgm:pt>
    <dgm:pt modelId="{FCD401B2-8219-49E0-8AA6-73B4F4901B83}" type="pres">
      <dgm:prSet presAssocID="{204DE2E2-6717-4AE7-8D0A-90F92FFB8502}" presName="negativeSpace" presStyleCnt="0"/>
      <dgm:spPr/>
    </dgm:pt>
    <dgm:pt modelId="{D6CFC94C-7BE3-4ECD-A8E7-537C0DBAD2CB}" type="pres">
      <dgm:prSet presAssocID="{204DE2E2-6717-4AE7-8D0A-90F92FFB8502}" presName="childText" presStyleLbl="conFgAcc1" presStyleIdx="0" presStyleCnt="1">
        <dgm:presLayoutVars>
          <dgm:bulletEnabled val="1"/>
        </dgm:presLayoutVars>
      </dgm:prSet>
      <dgm:spPr/>
    </dgm:pt>
  </dgm:ptLst>
  <dgm:cxnLst>
    <dgm:cxn modelId="{63DB4800-3538-44A1-9035-CDD0DEB0F6FB}" type="presOf" srcId="{204DE2E2-6717-4AE7-8D0A-90F92FFB8502}" destId="{A339860A-0C78-499E-9E60-F5D8376EDD2B}" srcOrd="0" destOrd="0" presId="urn:microsoft.com/office/officeart/2005/8/layout/list1"/>
    <dgm:cxn modelId="{E18F7D05-7FB8-4A4E-9F40-8D70FA3F120E}" srcId="{204DE2E2-6717-4AE7-8D0A-90F92FFB8502}" destId="{B8172C75-20CA-4D3D-9372-1CD901FA3421}" srcOrd="0" destOrd="0" parTransId="{3C9D087C-87E1-423A-AA7D-BE19E9903ABC}" sibTransId="{78DD3533-6FD7-496F-B333-278A966D6257}"/>
    <dgm:cxn modelId="{2B68A218-5B97-4640-AA86-C14201E84A2C}" srcId="{DF6901E6-AC46-48DD-B754-F87357697370}" destId="{204DE2E2-6717-4AE7-8D0A-90F92FFB8502}" srcOrd="0" destOrd="0" parTransId="{F1910762-A553-4C16-89E4-A88EC6B36AAE}" sibTransId="{9D72D2D1-4050-42A0-A72A-1B078EDCAE78}"/>
    <dgm:cxn modelId="{8621E518-0CC1-488D-B639-6668CA929B08}" type="presOf" srcId="{DF6901E6-AC46-48DD-B754-F87357697370}" destId="{10E2D62E-CB3C-4202-9C39-C4A7DE14D0DD}" srcOrd="0" destOrd="0" presId="urn:microsoft.com/office/officeart/2005/8/layout/list1"/>
    <dgm:cxn modelId="{BAD68B84-3E09-4B39-8471-2B503C2D75D6}" type="presOf" srcId="{E9EC30BF-8D59-4301-9750-E80478B3016F}" destId="{D6CFC94C-7BE3-4ECD-A8E7-537C0DBAD2CB}" srcOrd="0" destOrd="1" presId="urn:microsoft.com/office/officeart/2005/8/layout/list1"/>
    <dgm:cxn modelId="{6565378A-C9B0-4544-A3F8-5264D8AD9F2A}" srcId="{204DE2E2-6717-4AE7-8D0A-90F92FFB8502}" destId="{E9EC30BF-8D59-4301-9750-E80478B3016F}" srcOrd="1" destOrd="0" parTransId="{23A4DE53-4990-4F54-B46D-0B67F3589733}" sibTransId="{3B0E83B9-533E-4DCD-AF50-5366884BECEE}"/>
    <dgm:cxn modelId="{BA84BBBF-BD7E-4AFC-BC58-182E2B35E73F}" type="presOf" srcId="{B8172C75-20CA-4D3D-9372-1CD901FA3421}" destId="{D6CFC94C-7BE3-4ECD-A8E7-537C0DBAD2CB}" srcOrd="0" destOrd="0" presId="urn:microsoft.com/office/officeart/2005/8/layout/list1"/>
    <dgm:cxn modelId="{69A396D0-282F-4BFF-91FE-87215670B254}" type="presOf" srcId="{204DE2E2-6717-4AE7-8D0A-90F92FFB8502}" destId="{C703F687-0813-40C8-98AB-B27DEB01A06D}" srcOrd="1" destOrd="0" presId="urn:microsoft.com/office/officeart/2005/8/layout/list1"/>
    <dgm:cxn modelId="{3EA7468D-D4A8-4D7F-8226-6F9BCFDF2C83}" type="presParOf" srcId="{10E2D62E-CB3C-4202-9C39-C4A7DE14D0DD}" destId="{25AFBB7F-854E-44D2-A5B7-856FEA038FE5}" srcOrd="0" destOrd="0" presId="urn:microsoft.com/office/officeart/2005/8/layout/list1"/>
    <dgm:cxn modelId="{FE8A4CB5-CC28-4C5C-8F21-6F484347E934}" type="presParOf" srcId="{25AFBB7F-854E-44D2-A5B7-856FEA038FE5}" destId="{A339860A-0C78-499E-9E60-F5D8376EDD2B}" srcOrd="0" destOrd="0" presId="urn:microsoft.com/office/officeart/2005/8/layout/list1"/>
    <dgm:cxn modelId="{3006A594-2799-4E46-8724-E2ADF7EF86ED}" type="presParOf" srcId="{25AFBB7F-854E-44D2-A5B7-856FEA038FE5}" destId="{C703F687-0813-40C8-98AB-B27DEB01A06D}" srcOrd="1" destOrd="0" presId="urn:microsoft.com/office/officeart/2005/8/layout/list1"/>
    <dgm:cxn modelId="{99AAFBEE-B7DF-4903-83B9-62B70575853F}" type="presParOf" srcId="{10E2D62E-CB3C-4202-9C39-C4A7DE14D0DD}" destId="{FCD401B2-8219-49E0-8AA6-73B4F4901B83}" srcOrd="1" destOrd="0" presId="urn:microsoft.com/office/officeart/2005/8/layout/list1"/>
    <dgm:cxn modelId="{F12AB5C4-200B-4946-B640-41C40A3103B6}" type="presParOf" srcId="{10E2D62E-CB3C-4202-9C39-C4A7DE14D0DD}" destId="{D6CFC94C-7BE3-4ECD-A8E7-537C0DBAD2CB}"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957564-13A6-4FF5-A12A-01E1F28A071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3B822E7-3F8F-41C7-8148-CEDE241E4EC5}">
      <dgm:prSet/>
      <dgm:spPr/>
      <dgm:t>
        <a:bodyPr/>
        <a:lstStyle/>
        <a:p>
          <a:r>
            <a:rPr lang="en-US" b="1"/>
            <a:t>Importance and Need of Study</a:t>
          </a:r>
          <a:endParaRPr lang="en-US"/>
        </a:p>
      </dgm:t>
    </dgm:pt>
    <dgm:pt modelId="{28CE513C-F960-4C62-B0EB-219895702625}" type="parTrans" cxnId="{0E8CD63D-FA2A-4EBA-BE6A-99643191FABC}">
      <dgm:prSet/>
      <dgm:spPr/>
      <dgm:t>
        <a:bodyPr/>
        <a:lstStyle/>
        <a:p>
          <a:endParaRPr lang="en-US"/>
        </a:p>
      </dgm:t>
    </dgm:pt>
    <dgm:pt modelId="{EF148090-8A14-48B0-940C-EF841383BB53}" type="sibTrans" cxnId="{0E8CD63D-FA2A-4EBA-BE6A-99643191FABC}">
      <dgm:prSet/>
      <dgm:spPr/>
      <dgm:t>
        <a:bodyPr/>
        <a:lstStyle/>
        <a:p>
          <a:endParaRPr lang="en-US"/>
        </a:p>
      </dgm:t>
    </dgm:pt>
    <dgm:pt modelId="{48D7304B-92ED-4D1D-A32E-D4099BBAB79D}">
      <dgm:prSet/>
      <dgm:spPr/>
      <dgm:t>
        <a:bodyPr/>
        <a:lstStyle/>
        <a:p>
          <a:r>
            <a:rPr lang="en-US" dirty="0">
              <a:latin typeface="Times New Roman" panose="02020603050405020304" pitchFamily="18" charset="0"/>
              <a:cs typeface="Times New Roman" panose="02020603050405020304" pitchFamily="18" charset="0"/>
            </a:rPr>
            <a:t>Labor shortage during harvesting in regions experiencing rapid industrialization and urban migration.</a:t>
          </a:r>
        </a:p>
      </dgm:t>
    </dgm:pt>
    <dgm:pt modelId="{3B74CEF3-4411-4EB5-86B5-77651900576A}" type="parTrans" cxnId="{FFC46DB9-6466-4C3D-B1DB-41367C18DC28}">
      <dgm:prSet/>
      <dgm:spPr/>
      <dgm:t>
        <a:bodyPr/>
        <a:lstStyle/>
        <a:p>
          <a:endParaRPr lang="en-US"/>
        </a:p>
      </dgm:t>
    </dgm:pt>
    <dgm:pt modelId="{B9AC613D-AB5A-4454-A261-F11C164AF190}" type="sibTrans" cxnId="{FFC46DB9-6466-4C3D-B1DB-41367C18DC28}">
      <dgm:prSet/>
      <dgm:spPr/>
      <dgm:t>
        <a:bodyPr/>
        <a:lstStyle/>
        <a:p>
          <a:endParaRPr lang="en-US"/>
        </a:p>
      </dgm:t>
    </dgm:pt>
    <dgm:pt modelId="{ED8AEE1E-6411-4046-997E-1320492D7C26}">
      <dgm:prSet/>
      <dgm:spPr/>
      <dgm:t>
        <a:bodyPr/>
        <a:lstStyle/>
        <a:p>
          <a:r>
            <a:rPr lang="en-US" b="0" dirty="0">
              <a:latin typeface="Times New Roman" panose="02020603050405020304" pitchFamily="18" charset="0"/>
              <a:cs typeface="Times New Roman" panose="02020603050405020304" pitchFamily="18" charset="0"/>
            </a:rPr>
            <a:t>Intercropping soybean with pigeon pea for crop security in the dryland region of Vidarbha</a:t>
          </a:r>
          <a:r>
            <a:rPr lang="en-US" dirty="0">
              <a:latin typeface="Times New Roman" panose="02020603050405020304" pitchFamily="18" charset="0"/>
              <a:cs typeface="Times New Roman" panose="02020603050405020304" pitchFamily="18" charset="0"/>
            </a:rPr>
            <a:t>.</a:t>
          </a:r>
        </a:p>
      </dgm:t>
    </dgm:pt>
    <dgm:pt modelId="{E98586DD-9EC7-42EC-860A-8BCC76532B14}" type="parTrans" cxnId="{2D01649A-0469-42B5-A9C1-12107B65A0E3}">
      <dgm:prSet/>
      <dgm:spPr/>
      <dgm:t>
        <a:bodyPr/>
        <a:lstStyle/>
        <a:p>
          <a:endParaRPr lang="en-US"/>
        </a:p>
      </dgm:t>
    </dgm:pt>
    <dgm:pt modelId="{851B040A-AAF5-461A-ACD0-548ED7FF3F11}" type="sibTrans" cxnId="{2D01649A-0469-42B5-A9C1-12107B65A0E3}">
      <dgm:prSet/>
      <dgm:spPr/>
      <dgm:t>
        <a:bodyPr/>
        <a:lstStyle/>
        <a:p>
          <a:endParaRPr lang="en-US"/>
        </a:p>
      </dgm:t>
    </dgm:pt>
    <dgm:pt modelId="{CA0F8CB8-688D-4245-AC41-BE53BA47912D}">
      <dgm:prSet/>
      <dgm:spPr/>
      <dgm:t>
        <a:bodyPr/>
        <a:lstStyle/>
        <a:p>
          <a:r>
            <a:rPr lang="en-US" dirty="0">
              <a:latin typeface="Times New Roman" panose="02020603050405020304" pitchFamily="18" charset="0"/>
              <a:cs typeface="Times New Roman" panose="02020603050405020304" pitchFamily="18" charset="0"/>
            </a:rPr>
            <a:t>Limitations of using combine harvesters in small soybean fields and intercropping regions.</a:t>
          </a:r>
        </a:p>
      </dgm:t>
    </dgm:pt>
    <dgm:pt modelId="{88684420-EF16-4CDF-80A1-B589B2BCABA8}" type="parTrans" cxnId="{81D82523-64BE-4EFE-97CD-7EAEE3051ED3}">
      <dgm:prSet/>
      <dgm:spPr/>
      <dgm:t>
        <a:bodyPr/>
        <a:lstStyle/>
        <a:p>
          <a:endParaRPr lang="en-US"/>
        </a:p>
      </dgm:t>
    </dgm:pt>
    <dgm:pt modelId="{62AD772B-31C0-4978-8729-A6E374ABDAEA}" type="sibTrans" cxnId="{81D82523-64BE-4EFE-97CD-7EAEE3051ED3}">
      <dgm:prSet/>
      <dgm:spPr/>
      <dgm:t>
        <a:bodyPr/>
        <a:lstStyle/>
        <a:p>
          <a:endParaRPr lang="en-US"/>
        </a:p>
      </dgm:t>
    </dgm:pt>
    <dgm:pt modelId="{7386D482-0EF0-4D30-B1E9-B6369405F90E}">
      <dgm:prSet/>
      <dgm:spPr/>
      <dgm:t>
        <a:bodyPr/>
        <a:lstStyle/>
        <a:p>
          <a:r>
            <a:rPr lang="en-US" dirty="0">
              <a:latin typeface="Times New Roman" panose="02020603050405020304" pitchFamily="18" charset="0"/>
              <a:cs typeface="Times New Roman" panose="02020603050405020304" pitchFamily="18" charset="0"/>
            </a:rPr>
            <a:t>Dependence on manual labor for harvesting intercrop soybean, leading to crop losses and damage during peak seasons and untimely rainfall.</a:t>
          </a:r>
        </a:p>
      </dgm:t>
    </dgm:pt>
    <dgm:pt modelId="{E3976239-3D07-4D38-BF83-FCB0C9DD3F4A}" type="parTrans" cxnId="{5D8B3B50-A8E6-44C1-BEED-75B21A66FA75}">
      <dgm:prSet/>
      <dgm:spPr/>
      <dgm:t>
        <a:bodyPr/>
        <a:lstStyle/>
        <a:p>
          <a:endParaRPr lang="en-US"/>
        </a:p>
      </dgm:t>
    </dgm:pt>
    <dgm:pt modelId="{54B1CAF1-AA23-40B7-8146-53472C0F7B5E}" type="sibTrans" cxnId="{5D8B3B50-A8E6-44C1-BEED-75B21A66FA75}">
      <dgm:prSet/>
      <dgm:spPr/>
      <dgm:t>
        <a:bodyPr/>
        <a:lstStyle/>
        <a:p>
          <a:endParaRPr lang="en-US"/>
        </a:p>
      </dgm:t>
    </dgm:pt>
    <dgm:pt modelId="{09C9AAF3-0C5C-4D91-8848-AD75B5259A1E}">
      <dgm:prSet/>
      <dgm:spPr/>
      <dgm:t>
        <a:bodyPr/>
        <a:lstStyle/>
        <a:p>
          <a:r>
            <a:rPr lang="en-US" dirty="0">
              <a:latin typeface="Times New Roman" panose="02020603050405020304" pitchFamily="18" charset="0"/>
              <a:cs typeface="Times New Roman" panose="02020603050405020304" pitchFamily="18" charset="0"/>
            </a:rPr>
            <a:t>Need for a smaller, more efficient, and cost-effective soybean harvester suitable for intercropping.</a:t>
          </a:r>
        </a:p>
      </dgm:t>
    </dgm:pt>
    <dgm:pt modelId="{C09D50D7-BD2E-4B9A-B971-6E94491BCD31}" type="parTrans" cxnId="{52F199DF-1893-4AFD-AA79-5960961615A8}">
      <dgm:prSet/>
      <dgm:spPr/>
      <dgm:t>
        <a:bodyPr/>
        <a:lstStyle/>
        <a:p>
          <a:endParaRPr lang="en-US"/>
        </a:p>
      </dgm:t>
    </dgm:pt>
    <dgm:pt modelId="{4F77E094-48A8-4071-9283-E11CB4BA8860}" type="sibTrans" cxnId="{52F199DF-1893-4AFD-AA79-5960961615A8}">
      <dgm:prSet/>
      <dgm:spPr/>
      <dgm:t>
        <a:bodyPr/>
        <a:lstStyle/>
        <a:p>
          <a:endParaRPr lang="en-US"/>
        </a:p>
      </dgm:t>
    </dgm:pt>
    <dgm:pt modelId="{EF365B9D-4F4E-4BE0-B839-33CC9C2A055C}" type="pres">
      <dgm:prSet presAssocID="{1C957564-13A6-4FF5-A12A-01E1F28A0710}" presName="vert0" presStyleCnt="0">
        <dgm:presLayoutVars>
          <dgm:dir/>
          <dgm:animOne val="branch"/>
          <dgm:animLvl val="lvl"/>
        </dgm:presLayoutVars>
      </dgm:prSet>
      <dgm:spPr/>
    </dgm:pt>
    <dgm:pt modelId="{F6AA824C-C9F4-4575-90D3-06B9BADEEF3F}" type="pres">
      <dgm:prSet presAssocID="{93B822E7-3F8F-41C7-8148-CEDE241E4EC5}" presName="thickLine" presStyleLbl="alignNode1" presStyleIdx="0" presStyleCnt="1"/>
      <dgm:spPr/>
    </dgm:pt>
    <dgm:pt modelId="{1DBE62F9-0B59-4152-950E-29B375F60BCB}" type="pres">
      <dgm:prSet presAssocID="{93B822E7-3F8F-41C7-8148-CEDE241E4EC5}" presName="horz1" presStyleCnt="0"/>
      <dgm:spPr/>
    </dgm:pt>
    <dgm:pt modelId="{A6F1FD72-39CE-494D-9083-7423625E1B72}" type="pres">
      <dgm:prSet presAssocID="{93B822E7-3F8F-41C7-8148-CEDE241E4EC5}" presName="tx1" presStyleLbl="revTx" presStyleIdx="0" presStyleCnt="6"/>
      <dgm:spPr/>
    </dgm:pt>
    <dgm:pt modelId="{751CA740-4AE3-4C35-B0AE-A0AAF4A71BA2}" type="pres">
      <dgm:prSet presAssocID="{93B822E7-3F8F-41C7-8148-CEDE241E4EC5}" presName="vert1" presStyleCnt="0"/>
      <dgm:spPr/>
    </dgm:pt>
    <dgm:pt modelId="{5A136892-80A9-4751-8D50-4D33CBA32370}" type="pres">
      <dgm:prSet presAssocID="{48D7304B-92ED-4D1D-A32E-D4099BBAB79D}" presName="vertSpace2a" presStyleCnt="0"/>
      <dgm:spPr/>
    </dgm:pt>
    <dgm:pt modelId="{AAD96692-23A6-4F3C-92B3-090101FBE686}" type="pres">
      <dgm:prSet presAssocID="{48D7304B-92ED-4D1D-A32E-D4099BBAB79D}" presName="horz2" presStyleCnt="0"/>
      <dgm:spPr/>
    </dgm:pt>
    <dgm:pt modelId="{022DE4DC-ED14-4F8B-8B07-777AA045BCD5}" type="pres">
      <dgm:prSet presAssocID="{48D7304B-92ED-4D1D-A32E-D4099BBAB79D}" presName="horzSpace2" presStyleCnt="0"/>
      <dgm:spPr/>
    </dgm:pt>
    <dgm:pt modelId="{B462F61E-CD3B-421F-B7F4-DFF54C6634F8}" type="pres">
      <dgm:prSet presAssocID="{48D7304B-92ED-4D1D-A32E-D4099BBAB79D}" presName="tx2" presStyleLbl="revTx" presStyleIdx="1" presStyleCnt="6"/>
      <dgm:spPr/>
    </dgm:pt>
    <dgm:pt modelId="{E90660E6-D9C9-4DBD-91F0-0053967A0C39}" type="pres">
      <dgm:prSet presAssocID="{48D7304B-92ED-4D1D-A32E-D4099BBAB79D}" presName="vert2" presStyleCnt="0"/>
      <dgm:spPr/>
    </dgm:pt>
    <dgm:pt modelId="{AC83360A-D70D-409F-BCF2-2B3D093D9816}" type="pres">
      <dgm:prSet presAssocID="{48D7304B-92ED-4D1D-A32E-D4099BBAB79D}" presName="thinLine2b" presStyleLbl="callout" presStyleIdx="0" presStyleCnt="5"/>
      <dgm:spPr/>
    </dgm:pt>
    <dgm:pt modelId="{1A294BD1-1DBB-4479-98F7-202EB01163D2}" type="pres">
      <dgm:prSet presAssocID="{48D7304B-92ED-4D1D-A32E-D4099BBAB79D}" presName="vertSpace2b" presStyleCnt="0"/>
      <dgm:spPr/>
    </dgm:pt>
    <dgm:pt modelId="{73793EE5-2720-4EFA-BB37-676E0290F660}" type="pres">
      <dgm:prSet presAssocID="{ED8AEE1E-6411-4046-997E-1320492D7C26}" presName="horz2" presStyleCnt="0"/>
      <dgm:spPr/>
    </dgm:pt>
    <dgm:pt modelId="{1C2CB198-35D6-4786-AA87-36381D0CD43F}" type="pres">
      <dgm:prSet presAssocID="{ED8AEE1E-6411-4046-997E-1320492D7C26}" presName="horzSpace2" presStyleCnt="0"/>
      <dgm:spPr/>
    </dgm:pt>
    <dgm:pt modelId="{9F177004-3EEF-4F9A-905D-91279F983F45}" type="pres">
      <dgm:prSet presAssocID="{ED8AEE1E-6411-4046-997E-1320492D7C26}" presName="tx2" presStyleLbl="revTx" presStyleIdx="2" presStyleCnt="6"/>
      <dgm:spPr/>
    </dgm:pt>
    <dgm:pt modelId="{4425C500-E057-4D20-9575-A2EDB4B8C4F4}" type="pres">
      <dgm:prSet presAssocID="{ED8AEE1E-6411-4046-997E-1320492D7C26}" presName="vert2" presStyleCnt="0"/>
      <dgm:spPr/>
    </dgm:pt>
    <dgm:pt modelId="{D2938A2A-559D-4062-B10A-3472228693D7}" type="pres">
      <dgm:prSet presAssocID="{ED8AEE1E-6411-4046-997E-1320492D7C26}" presName="thinLine2b" presStyleLbl="callout" presStyleIdx="1" presStyleCnt="5"/>
      <dgm:spPr/>
    </dgm:pt>
    <dgm:pt modelId="{032B597D-CE06-47CD-8C4E-BDA045C5C1AA}" type="pres">
      <dgm:prSet presAssocID="{ED8AEE1E-6411-4046-997E-1320492D7C26}" presName="vertSpace2b" presStyleCnt="0"/>
      <dgm:spPr/>
    </dgm:pt>
    <dgm:pt modelId="{A8A50B48-7804-4603-AE4A-62502143DBA1}" type="pres">
      <dgm:prSet presAssocID="{CA0F8CB8-688D-4245-AC41-BE53BA47912D}" presName="horz2" presStyleCnt="0"/>
      <dgm:spPr/>
    </dgm:pt>
    <dgm:pt modelId="{BD8814EB-45E0-428C-807E-4164A220BC84}" type="pres">
      <dgm:prSet presAssocID="{CA0F8CB8-688D-4245-AC41-BE53BA47912D}" presName="horzSpace2" presStyleCnt="0"/>
      <dgm:spPr/>
    </dgm:pt>
    <dgm:pt modelId="{FDE186F5-C0F5-4343-98E9-E366CE2D511F}" type="pres">
      <dgm:prSet presAssocID="{CA0F8CB8-688D-4245-AC41-BE53BA47912D}" presName="tx2" presStyleLbl="revTx" presStyleIdx="3" presStyleCnt="6"/>
      <dgm:spPr/>
    </dgm:pt>
    <dgm:pt modelId="{6B251A00-8B21-44AE-B00F-EDFE34710921}" type="pres">
      <dgm:prSet presAssocID="{CA0F8CB8-688D-4245-AC41-BE53BA47912D}" presName="vert2" presStyleCnt="0"/>
      <dgm:spPr/>
    </dgm:pt>
    <dgm:pt modelId="{09B714FD-E274-473B-8331-010251102A4D}" type="pres">
      <dgm:prSet presAssocID="{CA0F8CB8-688D-4245-AC41-BE53BA47912D}" presName="thinLine2b" presStyleLbl="callout" presStyleIdx="2" presStyleCnt="5"/>
      <dgm:spPr/>
    </dgm:pt>
    <dgm:pt modelId="{E1223138-ACBC-496B-B554-2B5E0375984E}" type="pres">
      <dgm:prSet presAssocID="{CA0F8CB8-688D-4245-AC41-BE53BA47912D}" presName="vertSpace2b" presStyleCnt="0"/>
      <dgm:spPr/>
    </dgm:pt>
    <dgm:pt modelId="{27C59D11-C0D7-446F-A9D1-704BEB4A496F}" type="pres">
      <dgm:prSet presAssocID="{7386D482-0EF0-4D30-B1E9-B6369405F90E}" presName="horz2" presStyleCnt="0"/>
      <dgm:spPr/>
    </dgm:pt>
    <dgm:pt modelId="{57D00FCE-4A0F-4348-B067-8B534C35949E}" type="pres">
      <dgm:prSet presAssocID="{7386D482-0EF0-4D30-B1E9-B6369405F90E}" presName="horzSpace2" presStyleCnt="0"/>
      <dgm:spPr/>
    </dgm:pt>
    <dgm:pt modelId="{12C46FEE-20DB-469E-860A-43B98C915938}" type="pres">
      <dgm:prSet presAssocID="{7386D482-0EF0-4D30-B1E9-B6369405F90E}" presName="tx2" presStyleLbl="revTx" presStyleIdx="4" presStyleCnt="6"/>
      <dgm:spPr/>
    </dgm:pt>
    <dgm:pt modelId="{DDE0FCF8-6262-42A6-8EE6-A2727040D83B}" type="pres">
      <dgm:prSet presAssocID="{7386D482-0EF0-4D30-B1E9-B6369405F90E}" presName="vert2" presStyleCnt="0"/>
      <dgm:spPr/>
    </dgm:pt>
    <dgm:pt modelId="{86B3ADD2-B6F2-49CB-9CEE-28445025B047}" type="pres">
      <dgm:prSet presAssocID="{7386D482-0EF0-4D30-B1E9-B6369405F90E}" presName="thinLine2b" presStyleLbl="callout" presStyleIdx="3" presStyleCnt="5"/>
      <dgm:spPr/>
    </dgm:pt>
    <dgm:pt modelId="{A816F9F1-B087-4387-93F6-DE2F6B36DEBD}" type="pres">
      <dgm:prSet presAssocID="{7386D482-0EF0-4D30-B1E9-B6369405F90E}" presName="vertSpace2b" presStyleCnt="0"/>
      <dgm:spPr/>
    </dgm:pt>
    <dgm:pt modelId="{430B7E86-C033-4083-81E1-2EA5E65C1E95}" type="pres">
      <dgm:prSet presAssocID="{09C9AAF3-0C5C-4D91-8848-AD75B5259A1E}" presName="horz2" presStyleCnt="0"/>
      <dgm:spPr/>
    </dgm:pt>
    <dgm:pt modelId="{09F4E730-FCC7-4FA0-AAF5-C855E23D2382}" type="pres">
      <dgm:prSet presAssocID="{09C9AAF3-0C5C-4D91-8848-AD75B5259A1E}" presName="horzSpace2" presStyleCnt="0"/>
      <dgm:spPr/>
    </dgm:pt>
    <dgm:pt modelId="{1CAC6517-7D20-462E-B4DC-53F7C3988C25}" type="pres">
      <dgm:prSet presAssocID="{09C9AAF3-0C5C-4D91-8848-AD75B5259A1E}" presName="tx2" presStyleLbl="revTx" presStyleIdx="5" presStyleCnt="6"/>
      <dgm:spPr/>
    </dgm:pt>
    <dgm:pt modelId="{8EADF2D1-9BCA-4DE8-A07B-B3C9FBBC4FD9}" type="pres">
      <dgm:prSet presAssocID="{09C9AAF3-0C5C-4D91-8848-AD75B5259A1E}" presName="vert2" presStyleCnt="0"/>
      <dgm:spPr/>
    </dgm:pt>
    <dgm:pt modelId="{3DF74DC1-C2A8-415C-BAE5-E35AA17BC414}" type="pres">
      <dgm:prSet presAssocID="{09C9AAF3-0C5C-4D91-8848-AD75B5259A1E}" presName="thinLine2b" presStyleLbl="callout" presStyleIdx="4" presStyleCnt="5"/>
      <dgm:spPr/>
    </dgm:pt>
    <dgm:pt modelId="{E54FACEB-95D6-4FA4-8A2E-0E974A6CCB4E}" type="pres">
      <dgm:prSet presAssocID="{09C9AAF3-0C5C-4D91-8848-AD75B5259A1E}" presName="vertSpace2b" presStyleCnt="0"/>
      <dgm:spPr/>
    </dgm:pt>
  </dgm:ptLst>
  <dgm:cxnLst>
    <dgm:cxn modelId="{F1BC2409-07F9-4EA6-9C98-B4E5726F00F5}" type="presOf" srcId="{ED8AEE1E-6411-4046-997E-1320492D7C26}" destId="{9F177004-3EEF-4F9A-905D-91279F983F45}" srcOrd="0" destOrd="0" presId="urn:microsoft.com/office/officeart/2008/layout/LinedList"/>
    <dgm:cxn modelId="{81D82523-64BE-4EFE-97CD-7EAEE3051ED3}" srcId="{93B822E7-3F8F-41C7-8148-CEDE241E4EC5}" destId="{CA0F8CB8-688D-4245-AC41-BE53BA47912D}" srcOrd="2" destOrd="0" parTransId="{88684420-EF16-4CDF-80A1-B589B2BCABA8}" sibTransId="{62AD772B-31C0-4978-8729-A6E374ABDAEA}"/>
    <dgm:cxn modelId="{0E8CD63D-FA2A-4EBA-BE6A-99643191FABC}" srcId="{1C957564-13A6-4FF5-A12A-01E1F28A0710}" destId="{93B822E7-3F8F-41C7-8148-CEDE241E4EC5}" srcOrd="0" destOrd="0" parTransId="{28CE513C-F960-4C62-B0EB-219895702625}" sibTransId="{EF148090-8A14-48B0-940C-EF841383BB53}"/>
    <dgm:cxn modelId="{5D8B3B50-A8E6-44C1-BEED-75B21A66FA75}" srcId="{93B822E7-3F8F-41C7-8148-CEDE241E4EC5}" destId="{7386D482-0EF0-4D30-B1E9-B6369405F90E}" srcOrd="3" destOrd="0" parTransId="{E3976239-3D07-4D38-BF83-FCB0C9DD3F4A}" sibTransId="{54B1CAF1-AA23-40B7-8146-53472C0F7B5E}"/>
    <dgm:cxn modelId="{1434FB76-05ED-4084-8A92-0E06B6CB4248}" type="presOf" srcId="{1C957564-13A6-4FF5-A12A-01E1F28A0710}" destId="{EF365B9D-4F4E-4BE0-B839-33CC9C2A055C}" srcOrd="0" destOrd="0" presId="urn:microsoft.com/office/officeart/2008/layout/LinedList"/>
    <dgm:cxn modelId="{0DF5237C-5704-461E-A30F-B1BCCE05C07C}" type="presOf" srcId="{93B822E7-3F8F-41C7-8148-CEDE241E4EC5}" destId="{A6F1FD72-39CE-494D-9083-7423625E1B72}" srcOrd="0" destOrd="0" presId="urn:microsoft.com/office/officeart/2008/layout/LinedList"/>
    <dgm:cxn modelId="{9923808B-3449-44F6-9A6E-E9E395A3581D}" type="presOf" srcId="{48D7304B-92ED-4D1D-A32E-D4099BBAB79D}" destId="{B462F61E-CD3B-421F-B7F4-DFF54C6634F8}" srcOrd="0" destOrd="0" presId="urn:microsoft.com/office/officeart/2008/layout/LinedList"/>
    <dgm:cxn modelId="{2D01649A-0469-42B5-A9C1-12107B65A0E3}" srcId="{93B822E7-3F8F-41C7-8148-CEDE241E4EC5}" destId="{ED8AEE1E-6411-4046-997E-1320492D7C26}" srcOrd="1" destOrd="0" parTransId="{E98586DD-9EC7-42EC-860A-8BCC76532B14}" sibTransId="{851B040A-AAF5-461A-ACD0-548ED7FF3F11}"/>
    <dgm:cxn modelId="{FFC46DB9-6466-4C3D-B1DB-41367C18DC28}" srcId="{93B822E7-3F8F-41C7-8148-CEDE241E4EC5}" destId="{48D7304B-92ED-4D1D-A32E-D4099BBAB79D}" srcOrd="0" destOrd="0" parTransId="{3B74CEF3-4411-4EB5-86B5-77651900576A}" sibTransId="{B9AC613D-AB5A-4454-A261-F11C164AF190}"/>
    <dgm:cxn modelId="{B86EF8CF-B305-4C9C-AEB3-09A893C90F22}" type="presOf" srcId="{09C9AAF3-0C5C-4D91-8848-AD75B5259A1E}" destId="{1CAC6517-7D20-462E-B4DC-53F7C3988C25}" srcOrd="0" destOrd="0" presId="urn:microsoft.com/office/officeart/2008/layout/LinedList"/>
    <dgm:cxn modelId="{AA49FADB-D304-40B5-8E0A-C18B389FB4CE}" type="presOf" srcId="{7386D482-0EF0-4D30-B1E9-B6369405F90E}" destId="{12C46FEE-20DB-469E-860A-43B98C915938}" srcOrd="0" destOrd="0" presId="urn:microsoft.com/office/officeart/2008/layout/LinedList"/>
    <dgm:cxn modelId="{52F199DF-1893-4AFD-AA79-5960961615A8}" srcId="{93B822E7-3F8F-41C7-8148-CEDE241E4EC5}" destId="{09C9AAF3-0C5C-4D91-8848-AD75B5259A1E}" srcOrd="4" destOrd="0" parTransId="{C09D50D7-BD2E-4B9A-B971-6E94491BCD31}" sibTransId="{4F77E094-48A8-4071-9283-E11CB4BA8860}"/>
    <dgm:cxn modelId="{57D778FD-E8D7-49FC-9B2E-805B741471B6}" type="presOf" srcId="{CA0F8CB8-688D-4245-AC41-BE53BA47912D}" destId="{FDE186F5-C0F5-4343-98E9-E366CE2D511F}" srcOrd="0" destOrd="0" presId="urn:microsoft.com/office/officeart/2008/layout/LinedList"/>
    <dgm:cxn modelId="{0C0C9886-B693-4DD8-9D6C-837F05D91458}" type="presParOf" srcId="{EF365B9D-4F4E-4BE0-B839-33CC9C2A055C}" destId="{F6AA824C-C9F4-4575-90D3-06B9BADEEF3F}" srcOrd="0" destOrd="0" presId="urn:microsoft.com/office/officeart/2008/layout/LinedList"/>
    <dgm:cxn modelId="{E4E85A36-BB8B-48C0-AECC-77136EB32E40}" type="presParOf" srcId="{EF365B9D-4F4E-4BE0-B839-33CC9C2A055C}" destId="{1DBE62F9-0B59-4152-950E-29B375F60BCB}" srcOrd="1" destOrd="0" presId="urn:microsoft.com/office/officeart/2008/layout/LinedList"/>
    <dgm:cxn modelId="{8B1B74D4-C614-44AE-B23D-82D7E75EAA5F}" type="presParOf" srcId="{1DBE62F9-0B59-4152-950E-29B375F60BCB}" destId="{A6F1FD72-39CE-494D-9083-7423625E1B72}" srcOrd="0" destOrd="0" presId="urn:microsoft.com/office/officeart/2008/layout/LinedList"/>
    <dgm:cxn modelId="{DF19DB5C-E426-483D-B8CC-E8F48C65D06F}" type="presParOf" srcId="{1DBE62F9-0B59-4152-950E-29B375F60BCB}" destId="{751CA740-4AE3-4C35-B0AE-A0AAF4A71BA2}" srcOrd="1" destOrd="0" presId="urn:microsoft.com/office/officeart/2008/layout/LinedList"/>
    <dgm:cxn modelId="{B675FB05-88C7-4C8E-985E-A9C18F1AC973}" type="presParOf" srcId="{751CA740-4AE3-4C35-B0AE-A0AAF4A71BA2}" destId="{5A136892-80A9-4751-8D50-4D33CBA32370}" srcOrd="0" destOrd="0" presId="urn:microsoft.com/office/officeart/2008/layout/LinedList"/>
    <dgm:cxn modelId="{3CEA3B54-50A2-49BB-AADB-BA8636673452}" type="presParOf" srcId="{751CA740-4AE3-4C35-B0AE-A0AAF4A71BA2}" destId="{AAD96692-23A6-4F3C-92B3-090101FBE686}" srcOrd="1" destOrd="0" presId="urn:microsoft.com/office/officeart/2008/layout/LinedList"/>
    <dgm:cxn modelId="{DF2056C7-E776-4EF5-B3B2-4B8B78144D10}" type="presParOf" srcId="{AAD96692-23A6-4F3C-92B3-090101FBE686}" destId="{022DE4DC-ED14-4F8B-8B07-777AA045BCD5}" srcOrd="0" destOrd="0" presId="urn:microsoft.com/office/officeart/2008/layout/LinedList"/>
    <dgm:cxn modelId="{A9F9A14C-6E0A-4C76-929E-BFF7EFDB21BA}" type="presParOf" srcId="{AAD96692-23A6-4F3C-92B3-090101FBE686}" destId="{B462F61E-CD3B-421F-B7F4-DFF54C6634F8}" srcOrd="1" destOrd="0" presId="urn:microsoft.com/office/officeart/2008/layout/LinedList"/>
    <dgm:cxn modelId="{EAA5F541-6519-4C9A-8F39-32667D0C738D}" type="presParOf" srcId="{AAD96692-23A6-4F3C-92B3-090101FBE686}" destId="{E90660E6-D9C9-4DBD-91F0-0053967A0C39}" srcOrd="2" destOrd="0" presId="urn:microsoft.com/office/officeart/2008/layout/LinedList"/>
    <dgm:cxn modelId="{E7726DD6-F671-4BD9-B6F9-45B634536052}" type="presParOf" srcId="{751CA740-4AE3-4C35-B0AE-A0AAF4A71BA2}" destId="{AC83360A-D70D-409F-BCF2-2B3D093D9816}" srcOrd="2" destOrd="0" presId="urn:microsoft.com/office/officeart/2008/layout/LinedList"/>
    <dgm:cxn modelId="{1B851746-39D8-4FF5-BE71-1914686E6711}" type="presParOf" srcId="{751CA740-4AE3-4C35-B0AE-A0AAF4A71BA2}" destId="{1A294BD1-1DBB-4479-98F7-202EB01163D2}" srcOrd="3" destOrd="0" presId="urn:microsoft.com/office/officeart/2008/layout/LinedList"/>
    <dgm:cxn modelId="{D2818067-6ED5-4034-B231-287066DEB09D}" type="presParOf" srcId="{751CA740-4AE3-4C35-B0AE-A0AAF4A71BA2}" destId="{73793EE5-2720-4EFA-BB37-676E0290F660}" srcOrd="4" destOrd="0" presId="urn:microsoft.com/office/officeart/2008/layout/LinedList"/>
    <dgm:cxn modelId="{8DFB03EE-2CDC-411D-97E0-CD4C237C361A}" type="presParOf" srcId="{73793EE5-2720-4EFA-BB37-676E0290F660}" destId="{1C2CB198-35D6-4786-AA87-36381D0CD43F}" srcOrd="0" destOrd="0" presId="urn:microsoft.com/office/officeart/2008/layout/LinedList"/>
    <dgm:cxn modelId="{F31FDF2C-9C83-43DA-99AA-7BE620F6FE8F}" type="presParOf" srcId="{73793EE5-2720-4EFA-BB37-676E0290F660}" destId="{9F177004-3EEF-4F9A-905D-91279F983F45}" srcOrd="1" destOrd="0" presId="urn:microsoft.com/office/officeart/2008/layout/LinedList"/>
    <dgm:cxn modelId="{22D6C414-B609-464B-A4E3-5821C2D80EC5}" type="presParOf" srcId="{73793EE5-2720-4EFA-BB37-676E0290F660}" destId="{4425C500-E057-4D20-9575-A2EDB4B8C4F4}" srcOrd="2" destOrd="0" presId="urn:microsoft.com/office/officeart/2008/layout/LinedList"/>
    <dgm:cxn modelId="{7B4D1F98-B7EB-452C-8745-361F95645D49}" type="presParOf" srcId="{751CA740-4AE3-4C35-B0AE-A0AAF4A71BA2}" destId="{D2938A2A-559D-4062-B10A-3472228693D7}" srcOrd="5" destOrd="0" presId="urn:microsoft.com/office/officeart/2008/layout/LinedList"/>
    <dgm:cxn modelId="{8C284672-9C96-4DE6-B49F-57819E7485A6}" type="presParOf" srcId="{751CA740-4AE3-4C35-B0AE-A0AAF4A71BA2}" destId="{032B597D-CE06-47CD-8C4E-BDA045C5C1AA}" srcOrd="6" destOrd="0" presId="urn:microsoft.com/office/officeart/2008/layout/LinedList"/>
    <dgm:cxn modelId="{D4FEB1B5-C391-487D-8F36-9EC204A59EA7}" type="presParOf" srcId="{751CA740-4AE3-4C35-B0AE-A0AAF4A71BA2}" destId="{A8A50B48-7804-4603-AE4A-62502143DBA1}" srcOrd="7" destOrd="0" presId="urn:microsoft.com/office/officeart/2008/layout/LinedList"/>
    <dgm:cxn modelId="{836D093A-9EBD-4E67-8B5E-2864A98C23C1}" type="presParOf" srcId="{A8A50B48-7804-4603-AE4A-62502143DBA1}" destId="{BD8814EB-45E0-428C-807E-4164A220BC84}" srcOrd="0" destOrd="0" presId="urn:microsoft.com/office/officeart/2008/layout/LinedList"/>
    <dgm:cxn modelId="{FB01E1F0-18C2-4A3D-8947-4B9D48B1055A}" type="presParOf" srcId="{A8A50B48-7804-4603-AE4A-62502143DBA1}" destId="{FDE186F5-C0F5-4343-98E9-E366CE2D511F}" srcOrd="1" destOrd="0" presId="urn:microsoft.com/office/officeart/2008/layout/LinedList"/>
    <dgm:cxn modelId="{6D29835F-6FCD-42DE-BA25-503341CC25D6}" type="presParOf" srcId="{A8A50B48-7804-4603-AE4A-62502143DBA1}" destId="{6B251A00-8B21-44AE-B00F-EDFE34710921}" srcOrd="2" destOrd="0" presId="urn:microsoft.com/office/officeart/2008/layout/LinedList"/>
    <dgm:cxn modelId="{78950EDD-A299-4A26-A21C-5D9C8A03D36D}" type="presParOf" srcId="{751CA740-4AE3-4C35-B0AE-A0AAF4A71BA2}" destId="{09B714FD-E274-473B-8331-010251102A4D}" srcOrd="8" destOrd="0" presId="urn:microsoft.com/office/officeart/2008/layout/LinedList"/>
    <dgm:cxn modelId="{AD0B9704-86F4-4A22-ACB0-7112EDFEB5E7}" type="presParOf" srcId="{751CA740-4AE3-4C35-B0AE-A0AAF4A71BA2}" destId="{E1223138-ACBC-496B-B554-2B5E0375984E}" srcOrd="9" destOrd="0" presId="urn:microsoft.com/office/officeart/2008/layout/LinedList"/>
    <dgm:cxn modelId="{840F2B60-D18C-4BF3-B204-B9476F4BA370}" type="presParOf" srcId="{751CA740-4AE3-4C35-B0AE-A0AAF4A71BA2}" destId="{27C59D11-C0D7-446F-A9D1-704BEB4A496F}" srcOrd="10" destOrd="0" presId="urn:microsoft.com/office/officeart/2008/layout/LinedList"/>
    <dgm:cxn modelId="{BC90EE2D-9925-4273-BB16-0E403FD09905}" type="presParOf" srcId="{27C59D11-C0D7-446F-A9D1-704BEB4A496F}" destId="{57D00FCE-4A0F-4348-B067-8B534C35949E}" srcOrd="0" destOrd="0" presId="urn:microsoft.com/office/officeart/2008/layout/LinedList"/>
    <dgm:cxn modelId="{709A3345-6598-4D0D-A2D1-048743C01006}" type="presParOf" srcId="{27C59D11-C0D7-446F-A9D1-704BEB4A496F}" destId="{12C46FEE-20DB-469E-860A-43B98C915938}" srcOrd="1" destOrd="0" presId="urn:microsoft.com/office/officeart/2008/layout/LinedList"/>
    <dgm:cxn modelId="{6EABAB3F-910A-4208-AFAD-C97015C9BE66}" type="presParOf" srcId="{27C59D11-C0D7-446F-A9D1-704BEB4A496F}" destId="{DDE0FCF8-6262-42A6-8EE6-A2727040D83B}" srcOrd="2" destOrd="0" presId="urn:microsoft.com/office/officeart/2008/layout/LinedList"/>
    <dgm:cxn modelId="{8785A4B0-7E45-4267-AD5C-73F77B5591C1}" type="presParOf" srcId="{751CA740-4AE3-4C35-B0AE-A0AAF4A71BA2}" destId="{86B3ADD2-B6F2-49CB-9CEE-28445025B047}" srcOrd="11" destOrd="0" presId="urn:microsoft.com/office/officeart/2008/layout/LinedList"/>
    <dgm:cxn modelId="{F21A11BB-4753-4760-9CEA-554F5BB85378}" type="presParOf" srcId="{751CA740-4AE3-4C35-B0AE-A0AAF4A71BA2}" destId="{A816F9F1-B087-4387-93F6-DE2F6B36DEBD}" srcOrd="12" destOrd="0" presId="urn:microsoft.com/office/officeart/2008/layout/LinedList"/>
    <dgm:cxn modelId="{2293FE74-BCAA-40CC-9E7C-52A5983D19A9}" type="presParOf" srcId="{751CA740-4AE3-4C35-B0AE-A0AAF4A71BA2}" destId="{430B7E86-C033-4083-81E1-2EA5E65C1E95}" srcOrd="13" destOrd="0" presId="urn:microsoft.com/office/officeart/2008/layout/LinedList"/>
    <dgm:cxn modelId="{D2D1D691-E342-477E-88AD-F3AACE3D95E0}" type="presParOf" srcId="{430B7E86-C033-4083-81E1-2EA5E65C1E95}" destId="{09F4E730-FCC7-4FA0-AAF5-C855E23D2382}" srcOrd="0" destOrd="0" presId="urn:microsoft.com/office/officeart/2008/layout/LinedList"/>
    <dgm:cxn modelId="{25336E86-9284-4E22-A9D4-6405F0C08E3E}" type="presParOf" srcId="{430B7E86-C033-4083-81E1-2EA5E65C1E95}" destId="{1CAC6517-7D20-462E-B4DC-53F7C3988C25}" srcOrd="1" destOrd="0" presId="urn:microsoft.com/office/officeart/2008/layout/LinedList"/>
    <dgm:cxn modelId="{62AA77C5-E167-4768-B63E-8F79373C16C1}" type="presParOf" srcId="{430B7E86-C033-4083-81E1-2EA5E65C1E95}" destId="{8EADF2D1-9BCA-4DE8-A07B-B3C9FBBC4FD9}" srcOrd="2" destOrd="0" presId="urn:microsoft.com/office/officeart/2008/layout/LinedList"/>
    <dgm:cxn modelId="{700CC09A-CFD4-43F7-8272-F309AEC5E3DE}" type="presParOf" srcId="{751CA740-4AE3-4C35-B0AE-A0AAF4A71BA2}" destId="{3DF74DC1-C2A8-415C-BAE5-E35AA17BC414}" srcOrd="14" destOrd="0" presId="urn:microsoft.com/office/officeart/2008/layout/LinedList"/>
    <dgm:cxn modelId="{5263CDB9-6E50-4E93-A2E4-9A09F676C53B}" type="presParOf" srcId="{751CA740-4AE3-4C35-B0AE-A0AAF4A71BA2}" destId="{E54FACEB-95D6-4FA4-8A2E-0E974A6CCB4E}"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763485-ACD2-4641-BEC2-732C860154E0}" type="doc">
      <dgm:prSet loTypeId="urn:microsoft.com/office/officeart/2011/layout/TabList" loCatId="list" qsTypeId="urn:microsoft.com/office/officeart/2005/8/quickstyle/simple3" qsCatId="simple" csTypeId="urn:microsoft.com/office/officeart/2005/8/colors/accent1_2" csCatId="accent1" phldr="1"/>
      <dgm:spPr/>
      <dgm:t>
        <a:bodyPr/>
        <a:lstStyle/>
        <a:p>
          <a:endParaRPr lang="en-US"/>
        </a:p>
      </dgm:t>
    </dgm:pt>
    <dgm:pt modelId="{1852E506-9B56-4852-AE75-AD2EED5ED7E6}">
      <dgm:prSet custT="1"/>
      <dgm:spPr/>
      <dgm:t>
        <a:bodyPr/>
        <a:lstStyle/>
        <a:p>
          <a:r>
            <a:rPr lang="en-US" sz="3200" b="1" dirty="0"/>
            <a:t>Objective</a:t>
          </a:r>
          <a:r>
            <a:rPr lang="en-US" sz="500" b="1" dirty="0"/>
            <a:t>:</a:t>
          </a:r>
          <a:endParaRPr lang="en-US" sz="500" dirty="0"/>
        </a:p>
      </dgm:t>
    </dgm:pt>
    <dgm:pt modelId="{10C71E33-FE8A-487C-B214-831EE2A19608}" type="parTrans" cxnId="{21446DF1-8424-4BEF-BEC6-FB6E454CFC42}">
      <dgm:prSet/>
      <dgm:spPr/>
      <dgm:t>
        <a:bodyPr/>
        <a:lstStyle/>
        <a:p>
          <a:endParaRPr lang="en-US"/>
        </a:p>
      </dgm:t>
    </dgm:pt>
    <dgm:pt modelId="{6A1F7D19-B446-452C-990C-685DC33097AD}" type="sibTrans" cxnId="{21446DF1-8424-4BEF-BEC6-FB6E454CFC42}">
      <dgm:prSet/>
      <dgm:spPr/>
      <dgm:t>
        <a:bodyPr/>
        <a:lstStyle/>
        <a:p>
          <a:endParaRPr lang="en-US"/>
        </a:p>
      </dgm:t>
    </dgm:pt>
    <dgm:pt modelId="{D8ECE3EE-FDF4-4F02-A8EA-8877AD0672A5}">
      <dgm:prSet custT="1"/>
      <dgm:spPr/>
      <dgm:t>
        <a:bodyPr/>
        <a:lstStyle/>
        <a:p>
          <a:pPr>
            <a:lnSpc>
              <a:spcPct val="200000"/>
            </a:lnSpc>
          </a:pPr>
          <a:r>
            <a:rPr lang="en-US" sz="2000" dirty="0">
              <a:latin typeface="Arial" panose="020B0604020202020204" pitchFamily="34" charset="0"/>
              <a:cs typeface="Arial" panose="020B0604020202020204" pitchFamily="34" charset="0"/>
            </a:rPr>
            <a:t>To </a:t>
          </a:r>
          <a:r>
            <a:rPr lang="en-US" sz="2000" dirty="0">
              <a:latin typeface="Times New Roman" panose="02020603050405020304" pitchFamily="18" charset="0"/>
              <a:cs typeface="Times New Roman" panose="02020603050405020304" pitchFamily="18" charset="0"/>
            </a:rPr>
            <a:t>evaluate field performance of manual drawn engine operated soybean harvester for soybean harvesting.</a:t>
          </a:r>
        </a:p>
      </dgm:t>
    </dgm:pt>
    <dgm:pt modelId="{BFB17C5C-D37C-4E3D-AE75-947885E7EE5F}" type="parTrans" cxnId="{089C8037-3A3B-451A-9A18-9D37AA15CCE2}">
      <dgm:prSet/>
      <dgm:spPr/>
      <dgm:t>
        <a:bodyPr/>
        <a:lstStyle/>
        <a:p>
          <a:endParaRPr lang="en-US"/>
        </a:p>
      </dgm:t>
    </dgm:pt>
    <dgm:pt modelId="{EC38602C-4B03-4A36-BE1F-C3A0808C7488}" type="sibTrans" cxnId="{089C8037-3A3B-451A-9A18-9D37AA15CCE2}">
      <dgm:prSet/>
      <dgm:spPr/>
      <dgm:t>
        <a:bodyPr/>
        <a:lstStyle/>
        <a:p>
          <a:endParaRPr lang="en-US"/>
        </a:p>
      </dgm:t>
    </dgm:pt>
    <dgm:pt modelId="{61C0F750-D087-4FC7-B8DD-96DBF605EB25}">
      <dgm:prSet custT="1"/>
      <dgm:spPr/>
      <dgm:t>
        <a:bodyPr/>
        <a:lstStyle/>
        <a:p>
          <a:pPr>
            <a:lnSpc>
              <a:spcPct val="200000"/>
            </a:lnSpc>
          </a:pPr>
          <a:r>
            <a:rPr lang="en-US" sz="2000" dirty="0">
              <a:latin typeface="Times New Roman" panose="02020603050405020304" pitchFamily="18" charset="0"/>
              <a:cs typeface="Times New Roman" panose="02020603050405020304" pitchFamily="18" charset="0"/>
            </a:rPr>
            <a:t>To compare the cost of operation of manual drawn engine operated soybean harvester with manual harvesting of soybean crop.</a:t>
          </a:r>
        </a:p>
      </dgm:t>
    </dgm:pt>
    <dgm:pt modelId="{1A3B36F9-D20C-4B9B-BF62-010A46B7F478}" type="parTrans" cxnId="{E5C65A38-11C3-4CAF-9460-B34B1F2A962C}">
      <dgm:prSet/>
      <dgm:spPr/>
      <dgm:t>
        <a:bodyPr/>
        <a:lstStyle/>
        <a:p>
          <a:endParaRPr lang="en-US"/>
        </a:p>
      </dgm:t>
    </dgm:pt>
    <dgm:pt modelId="{0D12DAA2-134F-4B1E-BC50-AB932201FD82}" type="sibTrans" cxnId="{E5C65A38-11C3-4CAF-9460-B34B1F2A962C}">
      <dgm:prSet/>
      <dgm:spPr/>
      <dgm:t>
        <a:bodyPr/>
        <a:lstStyle/>
        <a:p>
          <a:endParaRPr lang="en-US"/>
        </a:p>
      </dgm:t>
    </dgm:pt>
    <dgm:pt modelId="{FB2AA93D-FC83-4CAD-A8C3-047ECE61CE49}">
      <dgm:prSet custT="1"/>
      <dgm:spPr/>
      <dgm:t>
        <a:bodyPr/>
        <a:lstStyle/>
        <a:p>
          <a:pPr>
            <a:lnSpc>
              <a:spcPct val="90000"/>
            </a:lnSpc>
          </a:pPr>
          <a:endParaRPr lang="en-US" sz="2000">
            <a:latin typeface="Arial" panose="020B0604020202020204" pitchFamily="34" charset="0"/>
            <a:cs typeface="Arial" panose="020B0604020202020204" pitchFamily="34" charset="0"/>
          </a:endParaRPr>
        </a:p>
      </dgm:t>
    </dgm:pt>
    <dgm:pt modelId="{194F2266-E5BB-493C-988A-E4977FB5C6E1}" type="parTrans" cxnId="{AC7B4252-FF0E-4CE6-820D-E658DB7B29C7}">
      <dgm:prSet/>
      <dgm:spPr/>
      <dgm:t>
        <a:bodyPr/>
        <a:lstStyle/>
        <a:p>
          <a:endParaRPr lang="en-US"/>
        </a:p>
      </dgm:t>
    </dgm:pt>
    <dgm:pt modelId="{D163447D-49DB-4ADA-BC15-46AFF6C27CF0}" type="sibTrans" cxnId="{AC7B4252-FF0E-4CE6-820D-E658DB7B29C7}">
      <dgm:prSet/>
      <dgm:spPr/>
      <dgm:t>
        <a:bodyPr/>
        <a:lstStyle/>
        <a:p>
          <a:endParaRPr lang="en-US"/>
        </a:p>
      </dgm:t>
    </dgm:pt>
    <dgm:pt modelId="{4EF3A981-0790-40C4-BF64-73C6E21F6E1B}" type="pres">
      <dgm:prSet presAssocID="{1B763485-ACD2-4641-BEC2-732C860154E0}" presName="Name0" presStyleCnt="0">
        <dgm:presLayoutVars>
          <dgm:chMax/>
          <dgm:chPref val="3"/>
          <dgm:dir/>
          <dgm:animOne val="branch"/>
          <dgm:animLvl val="lvl"/>
        </dgm:presLayoutVars>
      </dgm:prSet>
      <dgm:spPr/>
    </dgm:pt>
    <dgm:pt modelId="{A7977D3B-C0EC-4F12-8448-476B33B19E52}" type="pres">
      <dgm:prSet presAssocID="{1852E506-9B56-4852-AE75-AD2EED5ED7E6}" presName="composite" presStyleCnt="0"/>
      <dgm:spPr/>
    </dgm:pt>
    <dgm:pt modelId="{FF7A2096-F110-4B5B-820A-46D083FF671E}" type="pres">
      <dgm:prSet presAssocID="{1852E506-9B56-4852-AE75-AD2EED5ED7E6}" presName="FirstChild" presStyleLbl="revTx" presStyleIdx="0" presStyleCnt="2">
        <dgm:presLayoutVars>
          <dgm:chMax val="0"/>
          <dgm:chPref val="0"/>
          <dgm:bulletEnabled val="1"/>
        </dgm:presLayoutVars>
      </dgm:prSet>
      <dgm:spPr/>
    </dgm:pt>
    <dgm:pt modelId="{F6C83696-6C4B-42D9-9FA4-05825901FEC1}" type="pres">
      <dgm:prSet presAssocID="{1852E506-9B56-4852-AE75-AD2EED5ED7E6}" presName="Parent" presStyleLbl="alignNode1" presStyleIdx="0" presStyleCnt="1">
        <dgm:presLayoutVars>
          <dgm:chMax val="3"/>
          <dgm:chPref val="3"/>
          <dgm:bulletEnabled val="1"/>
        </dgm:presLayoutVars>
      </dgm:prSet>
      <dgm:spPr/>
    </dgm:pt>
    <dgm:pt modelId="{60AFA795-665A-4ED8-BBE9-D66CBC0765ED}" type="pres">
      <dgm:prSet presAssocID="{1852E506-9B56-4852-AE75-AD2EED5ED7E6}" presName="Accent" presStyleLbl="parChTrans1D1" presStyleIdx="0" presStyleCnt="1"/>
      <dgm:spPr/>
    </dgm:pt>
    <dgm:pt modelId="{DCBE488A-530D-4D12-B084-3E23F73353CF}" type="pres">
      <dgm:prSet presAssocID="{1852E506-9B56-4852-AE75-AD2EED5ED7E6}" presName="Child" presStyleLbl="revTx" presStyleIdx="1" presStyleCnt="2">
        <dgm:presLayoutVars>
          <dgm:chMax val="0"/>
          <dgm:chPref val="0"/>
          <dgm:bulletEnabled val="1"/>
        </dgm:presLayoutVars>
      </dgm:prSet>
      <dgm:spPr/>
    </dgm:pt>
  </dgm:ptLst>
  <dgm:cxnLst>
    <dgm:cxn modelId="{089C8037-3A3B-451A-9A18-9D37AA15CCE2}" srcId="{1852E506-9B56-4852-AE75-AD2EED5ED7E6}" destId="{D8ECE3EE-FDF4-4F02-A8EA-8877AD0672A5}" srcOrd="1" destOrd="0" parTransId="{BFB17C5C-D37C-4E3D-AE75-947885E7EE5F}" sibTransId="{EC38602C-4B03-4A36-BE1F-C3A0808C7488}"/>
    <dgm:cxn modelId="{E5C65A38-11C3-4CAF-9460-B34B1F2A962C}" srcId="{1852E506-9B56-4852-AE75-AD2EED5ED7E6}" destId="{61C0F750-D087-4FC7-B8DD-96DBF605EB25}" srcOrd="2" destOrd="0" parTransId="{1A3B36F9-D20C-4B9B-BF62-010A46B7F478}" sibTransId="{0D12DAA2-134F-4B1E-BC50-AB932201FD82}"/>
    <dgm:cxn modelId="{4809BD6C-FD76-45AD-B920-E5229DAC2A19}" type="presOf" srcId="{61C0F750-D087-4FC7-B8DD-96DBF605EB25}" destId="{DCBE488A-530D-4D12-B084-3E23F73353CF}" srcOrd="0" destOrd="1" presId="urn:microsoft.com/office/officeart/2011/layout/TabList"/>
    <dgm:cxn modelId="{AC7B4252-FF0E-4CE6-820D-E658DB7B29C7}" srcId="{1852E506-9B56-4852-AE75-AD2EED5ED7E6}" destId="{FB2AA93D-FC83-4CAD-A8C3-047ECE61CE49}" srcOrd="0" destOrd="0" parTransId="{194F2266-E5BB-493C-988A-E4977FB5C6E1}" sibTransId="{D163447D-49DB-4ADA-BC15-46AFF6C27CF0}"/>
    <dgm:cxn modelId="{5530C684-0CA6-40DC-9166-564BDBD66EBC}" type="presOf" srcId="{1B763485-ACD2-4641-BEC2-732C860154E0}" destId="{4EF3A981-0790-40C4-BF64-73C6E21F6E1B}" srcOrd="0" destOrd="0" presId="urn:microsoft.com/office/officeart/2011/layout/TabList"/>
    <dgm:cxn modelId="{E50468D7-1BE1-465F-B4A7-12C604985008}" type="presOf" srcId="{1852E506-9B56-4852-AE75-AD2EED5ED7E6}" destId="{F6C83696-6C4B-42D9-9FA4-05825901FEC1}" srcOrd="0" destOrd="0" presId="urn:microsoft.com/office/officeart/2011/layout/TabList"/>
    <dgm:cxn modelId="{5CEDDEE3-DAE4-408C-A0E1-CE9AD3A3B879}" type="presOf" srcId="{FB2AA93D-FC83-4CAD-A8C3-047ECE61CE49}" destId="{FF7A2096-F110-4B5B-820A-46D083FF671E}" srcOrd="0" destOrd="0" presId="urn:microsoft.com/office/officeart/2011/layout/TabList"/>
    <dgm:cxn modelId="{92B025F1-C18A-4024-AE83-2788A0609A4D}" type="presOf" srcId="{D8ECE3EE-FDF4-4F02-A8EA-8877AD0672A5}" destId="{DCBE488A-530D-4D12-B084-3E23F73353CF}" srcOrd="0" destOrd="0" presId="urn:microsoft.com/office/officeart/2011/layout/TabList"/>
    <dgm:cxn modelId="{21446DF1-8424-4BEF-BEC6-FB6E454CFC42}" srcId="{1B763485-ACD2-4641-BEC2-732C860154E0}" destId="{1852E506-9B56-4852-AE75-AD2EED5ED7E6}" srcOrd="0" destOrd="0" parTransId="{10C71E33-FE8A-487C-B214-831EE2A19608}" sibTransId="{6A1F7D19-B446-452C-990C-685DC33097AD}"/>
    <dgm:cxn modelId="{625CD7D6-0222-48B0-83D2-B29B1B083327}" type="presParOf" srcId="{4EF3A981-0790-40C4-BF64-73C6E21F6E1B}" destId="{A7977D3B-C0EC-4F12-8448-476B33B19E52}" srcOrd="0" destOrd="0" presId="urn:microsoft.com/office/officeart/2011/layout/TabList"/>
    <dgm:cxn modelId="{04C7E4FC-A5B2-4A84-9F8F-5FCB73DC08AE}" type="presParOf" srcId="{A7977D3B-C0EC-4F12-8448-476B33B19E52}" destId="{FF7A2096-F110-4B5B-820A-46D083FF671E}" srcOrd="0" destOrd="0" presId="urn:microsoft.com/office/officeart/2011/layout/TabList"/>
    <dgm:cxn modelId="{835205A4-E3E2-44B9-B7CD-9C0C8F2C10E6}" type="presParOf" srcId="{A7977D3B-C0EC-4F12-8448-476B33B19E52}" destId="{F6C83696-6C4B-42D9-9FA4-05825901FEC1}" srcOrd="1" destOrd="0" presId="urn:microsoft.com/office/officeart/2011/layout/TabList"/>
    <dgm:cxn modelId="{747516A0-9EA9-457E-AB4D-1636F3E9F4A1}" type="presParOf" srcId="{A7977D3B-C0EC-4F12-8448-476B33B19E52}" destId="{60AFA795-665A-4ED8-BBE9-D66CBC0765ED}" srcOrd="2" destOrd="0" presId="urn:microsoft.com/office/officeart/2011/layout/TabList"/>
    <dgm:cxn modelId="{8DAFF79F-968C-41FF-A0C3-1D2ED3198D65}" type="presParOf" srcId="{4EF3A981-0790-40C4-BF64-73C6E21F6E1B}" destId="{DCBE488A-530D-4D12-B084-3E23F73353CF}" srcOrd="1"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21D373-1915-422C-AC9A-4C5CC18004B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F8DAA0F-8E2F-4205-8464-FD280A3542C5}">
      <dgm:prSet/>
      <dgm:spPr/>
      <dgm:t>
        <a:bodyPr/>
        <a:lstStyle/>
        <a:p>
          <a:r>
            <a:rPr lang="en-US" b="1"/>
            <a:t>Study of crop parameter:</a:t>
          </a:r>
          <a:endParaRPr lang="en-US"/>
        </a:p>
      </dgm:t>
    </dgm:pt>
    <dgm:pt modelId="{58B7FA0B-18E2-4BDC-9716-96C0C5F3D71F}" type="parTrans" cxnId="{99F46283-B296-448A-9B7E-9299207AF219}">
      <dgm:prSet/>
      <dgm:spPr/>
      <dgm:t>
        <a:bodyPr/>
        <a:lstStyle/>
        <a:p>
          <a:endParaRPr lang="en-US"/>
        </a:p>
      </dgm:t>
    </dgm:pt>
    <dgm:pt modelId="{DC7FF9E6-4B63-4E31-9772-264CA92CE595}" type="sibTrans" cxnId="{99F46283-B296-448A-9B7E-9299207AF219}">
      <dgm:prSet/>
      <dgm:spPr/>
      <dgm:t>
        <a:bodyPr/>
        <a:lstStyle/>
        <a:p>
          <a:endParaRPr lang="en-US"/>
        </a:p>
      </dgm:t>
    </dgm:pt>
    <dgm:pt modelId="{2A6ED0CA-B4D6-42CA-A5BF-7229C31E34A0}">
      <dgm:prSet/>
      <dgm:spPr/>
      <dgm:t>
        <a:bodyPr/>
        <a:lstStyle/>
        <a:p>
          <a:r>
            <a:rPr lang="en-US" dirty="0"/>
            <a:t>Height of plant, cm </a:t>
          </a:r>
        </a:p>
      </dgm:t>
    </dgm:pt>
    <dgm:pt modelId="{DBCCD0F6-2059-4232-909A-B29C15621B39}" type="parTrans" cxnId="{D553E9C7-2C3F-411B-A4AE-DD851E149411}">
      <dgm:prSet/>
      <dgm:spPr/>
      <dgm:t>
        <a:bodyPr/>
        <a:lstStyle/>
        <a:p>
          <a:endParaRPr lang="en-US"/>
        </a:p>
      </dgm:t>
    </dgm:pt>
    <dgm:pt modelId="{FBE37B2F-B2E8-405D-87F5-5CB00073FBB8}" type="sibTrans" cxnId="{D553E9C7-2C3F-411B-A4AE-DD851E149411}">
      <dgm:prSet/>
      <dgm:spPr/>
      <dgm:t>
        <a:bodyPr/>
        <a:lstStyle/>
        <a:p>
          <a:endParaRPr lang="en-US"/>
        </a:p>
      </dgm:t>
    </dgm:pt>
    <dgm:pt modelId="{59665FB1-C0C8-47CA-9D81-C1E78959F464}">
      <dgm:prSet/>
      <dgm:spPr/>
      <dgm:t>
        <a:bodyPr/>
        <a:lstStyle/>
        <a:p>
          <a:r>
            <a:rPr lang="en-US"/>
            <a:t>Row to row spacing, cm </a:t>
          </a:r>
        </a:p>
      </dgm:t>
    </dgm:pt>
    <dgm:pt modelId="{FADFB218-22BA-4B4A-AB78-A809D41AD067}" type="parTrans" cxnId="{5A1F5935-C2AF-4E36-8D49-61AA230AA92A}">
      <dgm:prSet/>
      <dgm:spPr/>
      <dgm:t>
        <a:bodyPr/>
        <a:lstStyle/>
        <a:p>
          <a:endParaRPr lang="en-US"/>
        </a:p>
      </dgm:t>
    </dgm:pt>
    <dgm:pt modelId="{8D1B37A1-913E-4845-A68F-17AF46DE8BCF}" type="sibTrans" cxnId="{5A1F5935-C2AF-4E36-8D49-61AA230AA92A}">
      <dgm:prSet/>
      <dgm:spPr/>
      <dgm:t>
        <a:bodyPr/>
        <a:lstStyle/>
        <a:p>
          <a:endParaRPr lang="en-US"/>
        </a:p>
      </dgm:t>
    </dgm:pt>
    <dgm:pt modelId="{1A07AAE2-D2F6-4901-8645-C08C047775CF}">
      <dgm:prSet/>
      <dgm:spPr/>
      <dgm:t>
        <a:bodyPr/>
        <a:lstStyle/>
        <a:p>
          <a:r>
            <a:rPr lang="en-US" dirty="0"/>
            <a:t>Plant to plant spacing, cm</a:t>
          </a:r>
        </a:p>
      </dgm:t>
    </dgm:pt>
    <dgm:pt modelId="{6AF25485-735B-4100-BE5F-29DEFF651FD7}" type="parTrans" cxnId="{1A36C600-99E6-47B9-B6A6-AFCB4B930C96}">
      <dgm:prSet/>
      <dgm:spPr/>
      <dgm:t>
        <a:bodyPr/>
        <a:lstStyle/>
        <a:p>
          <a:endParaRPr lang="en-US"/>
        </a:p>
      </dgm:t>
    </dgm:pt>
    <dgm:pt modelId="{8107A343-99EC-43C8-8767-1721ADF27FBA}" type="sibTrans" cxnId="{1A36C600-99E6-47B9-B6A6-AFCB4B930C96}">
      <dgm:prSet/>
      <dgm:spPr/>
      <dgm:t>
        <a:bodyPr/>
        <a:lstStyle/>
        <a:p>
          <a:endParaRPr lang="en-US"/>
        </a:p>
      </dgm:t>
    </dgm:pt>
    <dgm:pt modelId="{B268CE70-165C-445D-96CC-7FACB9578D76}">
      <dgm:prSet/>
      <dgm:spPr/>
      <dgm:t>
        <a:bodyPr/>
        <a:lstStyle/>
        <a:p>
          <a:r>
            <a:rPr lang="en-US" dirty="0"/>
            <a:t>Minimum pod height from ground surface, cm</a:t>
          </a:r>
        </a:p>
      </dgm:t>
    </dgm:pt>
    <dgm:pt modelId="{6CE44519-2186-4134-93CB-418411E05CA0}" type="parTrans" cxnId="{E6DCEB8D-F148-4197-A124-7B23AA96DEC3}">
      <dgm:prSet/>
      <dgm:spPr/>
      <dgm:t>
        <a:bodyPr/>
        <a:lstStyle/>
        <a:p>
          <a:endParaRPr lang="en-US"/>
        </a:p>
      </dgm:t>
    </dgm:pt>
    <dgm:pt modelId="{287FFD22-EDE7-467E-9DD1-8C40CCAA2D32}" type="sibTrans" cxnId="{E6DCEB8D-F148-4197-A124-7B23AA96DEC3}">
      <dgm:prSet/>
      <dgm:spPr/>
      <dgm:t>
        <a:bodyPr/>
        <a:lstStyle/>
        <a:p>
          <a:endParaRPr lang="en-US"/>
        </a:p>
      </dgm:t>
    </dgm:pt>
    <dgm:pt modelId="{72C81F40-7C2A-467D-99C7-414CAADB40FA}">
      <dgm:prSet/>
      <dgm:spPr/>
      <dgm:t>
        <a:bodyPr/>
        <a:lstStyle/>
        <a:p>
          <a:r>
            <a:rPr lang="en-US"/>
            <a:t>Stem diameter, cm</a:t>
          </a:r>
        </a:p>
      </dgm:t>
    </dgm:pt>
    <dgm:pt modelId="{D51BF24E-F81A-47F9-8CD4-1F4B8F67D432}" type="parTrans" cxnId="{EF0278FA-6150-479F-AD29-C3F76B6CF89F}">
      <dgm:prSet/>
      <dgm:spPr/>
      <dgm:t>
        <a:bodyPr/>
        <a:lstStyle/>
        <a:p>
          <a:endParaRPr lang="en-US"/>
        </a:p>
      </dgm:t>
    </dgm:pt>
    <dgm:pt modelId="{1A9279D9-C625-4445-88B8-5264BCAF3BA9}" type="sibTrans" cxnId="{EF0278FA-6150-479F-AD29-C3F76B6CF89F}">
      <dgm:prSet/>
      <dgm:spPr/>
      <dgm:t>
        <a:bodyPr/>
        <a:lstStyle/>
        <a:p>
          <a:endParaRPr lang="en-US"/>
        </a:p>
      </dgm:t>
    </dgm:pt>
    <dgm:pt modelId="{658AB7EE-CB09-42B2-8DEB-BA923F4F02DE}">
      <dgm:prSet/>
      <dgm:spPr/>
      <dgm:t>
        <a:bodyPr/>
        <a:lstStyle/>
        <a:p>
          <a:r>
            <a:rPr lang="en-US" dirty="0"/>
            <a:t>Plant population, per m</a:t>
          </a:r>
          <a:r>
            <a:rPr lang="en-US" baseline="30000" dirty="0"/>
            <a:t>2</a:t>
          </a:r>
          <a:endParaRPr lang="en-US" dirty="0"/>
        </a:p>
      </dgm:t>
    </dgm:pt>
    <dgm:pt modelId="{0170D310-9A23-4CB0-840D-8BAE70421E1A}" type="parTrans" cxnId="{0544E3B9-6A7B-49B5-A870-3F385671C9DC}">
      <dgm:prSet/>
      <dgm:spPr/>
      <dgm:t>
        <a:bodyPr/>
        <a:lstStyle/>
        <a:p>
          <a:endParaRPr lang="en-US"/>
        </a:p>
      </dgm:t>
    </dgm:pt>
    <dgm:pt modelId="{BC5B5E12-0284-4E5D-A749-D6035A38CA6D}" type="sibTrans" cxnId="{0544E3B9-6A7B-49B5-A870-3F385671C9DC}">
      <dgm:prSet/>
      <dgm:spPr/>
      <dgm:t>
        <a:bodyPr/>
        <a:lstStyle/>
        <a:p>
          <a:endParaRPr lang="en-US"/>
        </a:p>
      </dgm:t>
    </dgm:pt>
    <dgm:pt modelId="{A050A2B1-6E6B-48EE-8CA4-E53CE8694BF7}">
      <dgm:prSet/>
      <dgm:spPr/>
      <dgm:t>
        <a:bodyPr/>
        <a:lstStyle/>
        <a:p>
          <a:r>
            <a:rPr lang="en-US"/>
            <a:t>Crop (grain and stem) moisture content, %</a:t>
          </a:r>
        </a:p>
      </dgm:t>
    </dgm:pt>
    <dgm:pt modelId="{AD5ACC15-133B-4164-A95D-4FB912866156}" type="parTrans" cxnId="{E1A360FB-1A6B-4987-B92F-81680607758D}">
      <dgm:prSet/>
      <dgm:spPr/>
      <dgm:t>
        <a:bodyPr/>
        <a:lstStyle/>
        <a:p>
          <a:endParaRPr lang="en-US"/>
        </a:p>
      </dgm:t>
    </dgm:pt>
    <dgm:pt modelId="{20A11C52-C32C-4B8E-B0E0-E2EDA859FBB1}" type="sibTrans" cxnId="{E1A360FB-1A6B-4987-B92F-81680607758D}">
      <dgm:prSet/>
      <dgm:spPr/>
      <dgm:t>
        <a:bodyPr/>
        <a:lstStyle/>
        <a:p>
          <a:endParaRPr lang="en-US"/>
        </a:p>
      </dgm:t>
    </dgm:pt>
    <dgm:pt modelId="{B47174E1-94D3-4913-B7DD-03F60AFD0C4B}">
      <dgm:prSet/>
      <dgm:spPr/>
      <dgm:t>
        <a:bodyPr/>
        <a:lstStyle/>
        <a:p>
          <a:r>
            <a:rPr lang="en-US"/>
            <a:t>Stubble height, cm</a:t>
          </a:r>
        </a:p>
      </dgm:t>
    </dgm:pt>
    <dgm:pt modelId="{491B5FE5-B449-49D9-B47D-43634D45DC04}" type="parTrans" cxnId="{6CB60C95-263B-4B40-B87C-F7A85836AED6}">
      <dgm:prSet/>
      <dgm:spPr/>
      <dgm:t>
        <a:bodyPr/>
        <a:lstStyle/>
        <a:p>
          <a:endParaRPr lang="en-US"/>
        </a:p>
      </dgm:t>
    </dgm:pt>
    <dgm:pt modelId="{F7982844-A908-4AB4-8830-D1903E9CD53C}" type="sibTrans" cxnId="{6CB60C95-263B-4B40-B87C-F7A85836AED6}">
      <dgm:prSet/>
      <dgm:spPr/>
      <dgm:t>
        <a:bodyPr/>
        <a:lstStyle/>
        <a:p>
          <a:endParaRPr lang="en-US"/>
        </a:p>
      </dgm:t>
    </dgm:pt>
    <dgm:pt modelId="{1FB2D4CB-0A23-4488-B790-B907013056F5}" type="pres">
      <dgm:prSet presAssocID="{F921D373-1915-422C-AC9A-4C5CC18004B2}" presName="vert0" presStyleCnt="0">
        <dgm:presLayoutVars>
          <dgm:dir/>
          <dgm:animOne val="branch"/>
          <dgm:animLvl val="lvl"/>
        </dgm:presLayoutVars>
      </dgm:prSet>
      <dgm:spPr/>
    </dgm:pt>
    <dgm:pt modelId="{23FAE516-5C32-40E5-8069-4B1DE17B84A9}" type="pres">
      <dgm:prSet presAssocID="{2F8DAA0F-8E2F-4205-8464-FD280A3542C5}" presName="thickLine" presStyleLbl="alignNode1" presStyleIdx="0" presStyleCnt="1"/>
      <dgm:spPr/>
    </dgm:pt>
    <dgm:pt modelId="{C954392F-AF96-498B-B094-D1A356ABC013}" type="pres">
      <dgm:prSet presAssocID="{2F8DAA0F-8E2F-4205-8464-FD280A3542C5}" presName="horz1" presStyleCnt="0"/>
      <dgm:spPr/>
    </dgm:pt>
    <dgm:pt modelId="{574C9611-8766-45FF-8204-AD8D582F4E5F}" type="pres">
      <dgm:prSet presAssocID="{2F8DAA0F-8E2F-4205-8464-FD280A3542C5}" presName="tx1" presStyleLbl="revTx" presStyleIdx="0" presStyleCnt="9"/>
      <dgm:spPr/>
    </dgm:pt>
    <dgm:pt modelId="{0189FAD8-0202-4EFB-89A6-98AB3D602827}" type="pres">
      <dgm:prSet presAssocID="{2F8DAA0F-8E2F-4205-8464-FD280A3542C5}" presName="vert1" presStyleCnt="0"/>
      <dgm:spPr/>
    </dgm:pt>
    <dgm:pt modelId="{D7357A89-81B0-4675-B1B2-D46618C33721}" type="pres">
      <dgm:prSet presAssocID="{2A6ED0CA-B4D6-42CA-A5BF-7229C31E34A0}" presName="vertSpace2a" presStyleCnt="0"/>
      <dgm:spPr/>
    </dgm:pt>
    <dgm:pt modelId="{2A9498D2-7740-4A86-981D-7CF634864AA8}" type="pres">
      <dgm:prSet presAssocID="{2A6ED0CA-B4D6-42CA-A5BF-7229C31E34A0}" presName="horz2" presStyleCnt="0"/>
      <dgm:spPr/>
    </dgm:pt>
    <dgm:pt modelId="{C8A177C2-3DC5-4AD7-88BD-FF0536F1AD0F}" type="pres">
      <dgm:prSet presAssocID="{2A6ED0CA-B4D6-42CA-A5BF-7229C31E34A0}" presName="horzSpace2" presStyleCnt="0"/>
      <dgm:spPr/>
    </dgm:pt>
    <dgm:pt modelId="{B2F56130-3795-43EB-AB7E-5BBCB5D269AF}" type="pres">
      <dgm:prSet presAssocID="{2A6ED0CA-B4D6-42CA-A5BF-7229C31E34A0}" presName="tx2" presStyleLbl="revTx" presStyleIdx="1" presStyleCnt="9"/>
      <dgm:spPr/>
    </dgm:pt>
    <dgm:pt modelId="{336A8497-E6DC-403C-B1D9-23F1F91201EC}" type="pres">
      <dgm:prSet presAssocID="{2A6ED0CA-B4D6-42CA-A5BF-7229C31E34A0}" presName="vert2" presStyleCnt="0"/>
      <dgm:spPr/>
    </dgm:pt>
    <dgm:pt modelId="{82C3B4B3-931F-4D94-BA12-8E6CA8516339}" type="pres">
      <dgm:prSet presAssocID="{2A6ED0CA-B4D6-42CA-A5BF-7229C31E34A0}" presName="thinLine2b" presStyleLbl="callout" presStyleIdx="0" presStyleCnt="8"/>
      <dgm:spPr/>
    </dgm:pt>
    <dgm:pt modelId="{BC1C0C21-4E7A-4FEC-B2A5-8B8360527BA2}" type="pres">
      <dgm:prSet presAssocID="{2A6ED0CA-B4D6-42CA-A5BF-7229C31E34A0}" presName="vertSpace2b" presStyleCnt="0"/>
      <dgm:spPr/>
    </dgm:pt>
    <dgm:pt modelId="{B775711B-2DD2-4497-B12E-B167E9DEA8CE}" type="pres">
      <dgm:prSet presAssocID="{59665FB1-C0C8-47CA-9D81-C1E78959F464}" presName="horz2" presStyleCnt="0"/>
      <dgm:spPr/>
    </dgm:pt>
    <dgm:pt modelId="{13B4DC5B-9F81-4D4C-A4AD-440FE4744D5A}" type="pres">
      <dgm:prSet presAssocID="{59665FB1-C0C8-47CA-9D81-C1E78959F464}" presName="horzSpace2" presStyleCnt="0"/>
      <dgm:spPr/>
    </dgm:pt>
    <dgm:pt modelId="{6B235D91-EB51-469F-AEAC-ED559277AECB}" type="pres">
      <dgm:prSet presAssocID="{59665FB1-C0C8-47CA-9D81-C1E78959F464}" presName="tx2" presStyleLbl="revTx" presStyleIdx="2" presStyleCnt="9"/>
      <dgm:spPr/>
    </dgm:pt>
    <dgm:pt modelId="{4CBBC847-F44B-463F-B766-3A7B2D90C222}" type="pres">
      <dgm:prSet presAssocID="{59665FB1-C0C8-47CA-9D81-C1E78959F464}" presName="vert2" presStyleCnt="0"/>
      <dgm:spPr/>
    </dgm:pt>
    <dgm:pt modelId="{B6385DCC-1FBB-4522-ABEE-1768C6123B06}" type="pres">
      <dgm:prSet presAssocID="{59665FB1-C0C8-47CA-9D81-C1E78959F464}" presName="thinLine2b" presStyleLbl="callout" presStyleIdx="1" presStyleCnt="8"/>
      <dgm:spPr/>
    </dgm:pt>
    <dgm:pt modelId="{F3F1E1D5-F2C5-452F-AF7A-10086E4B0AC2}" type="pres">
      <dgm:prSet presAssocID="{59665FB1-C0C8-47CA-9D81-C1E78959F464}" presName="vertSpace2b" presStyleCnt="0"/>
      <dgm:spPr/>
    </dgm:pt>
    <dgm:pt modelId="{EA5A9A97-51F2-4464-BFF2-E0B18597775C}" type="pres">
      <dgm:prSet presAssocID="{1A07AAE2-D2F6-4901-8645-C08C047775CF}" presName="horz2" presStyleCnt="0"/>
      <dgm:spPr/>
    </dgm:pt>
    <dgm:pt modelId="{D00055D6-0152-4C39-8426-A105C13799D7}" type="pres">
      <dgm:prSet presAssocID="{1A07AAE2-D2F6-4901-8645-C08C047775CF}" presName="horzSpace2" presStyleCnt="0"/>
      <dgm:spPr/>
    </dgm:pt>
    <dgm:pt modelId="{87EC3706-E009-4621-B734-A2210F715DA8}" type="pres">
      <dgm:prSet presAssocID="{1A07AAE2-D2F6-4901-8645-C08C047775CF}" presName="tx2" presStyleLbl="revTx" presStyleIdx="3" presStyleCnt="9"/>
      <dgm:spPr/>
    </dgm:pt>
    <dgm:pt modelId="{9AD45177-678C-4F94-ACFE-88770D26282B}" type="pres">
      <dgm:prSet presAssocID="{1A07AAE2-D2F6-4901-8645-C08C047775CF}" presName="vert2" presStyleCnt="0"/>
      <dgm:spPr/>
    </dgm:pt>
    <dgm:pt modelId="{EEFE3129-4881-463E-B500-A9632349A10E}" type="pres">
      <dgm:prSet presAssocID="{1A07AAE2-D2F6-4901-8645-C08C047775CF}" presName="thinLine2b" presStyleLbl="callout" presStyleIdx="2" presStyleCnt="8"/>
      <dgm:spPr/>
    </dgm:pt>
    <dgm:pt modelId="{F4BB7B52-95CB-4027-93B6-6AAFC88ADE59}" type="pres">
      <dgm:prSet presAssocID="{1A07AAE2-D2F6-4901-8645-C08C047775CF}" presName="vertSpace2b" presStyleCnt="0"/>
      <dgm:spPr/>
    </dgm:pt>
    <dgm:pt modelId="{73319D84-C219-4D95-8B2A-CDEC87102571}" type="pres">
      <dgm:prSet presAssocID="{B268CE70-165C-445D-96CC-7FACB9578D76}" presName="horz2" presStyleCnt="0"/>
      <dgm:spPr/>
    </dgm:pt>
    <dgm:pt modelId="{850F2C6E-0FC8-4EE7-8173-A3426EF975C4}" type="pres">
      <dgm:prSet presAssocID="{B268CE70-165C-445D-96CC-7FACB9578D76}" presName="horzSpace2" presStyleCnt="0"/>
      <dgm:spPr/>
    </dgm:pt>
    <dgm:pt modelId="{71E38F4B-1D98-4BF9-AE56-9BA3D85FAD10}" type="pres">
      <dgm:prSet presAssocID="{B268CE70-165C-445D-96CC-7FACB9578D76}" presName="tx2" presStyleLbl="revTx" presStyleIdx="4" presStyleCnt="9"/>
      <dgm:spPr/>
    </dgm:pt>
    <dgm:pt modelId="{EF9B1A6C-91B6-4874-AB64-D7DB74093619}" type="pres">
      <dgm:prSet presAssocID="{B268CE70-165C-445D-96CC-7FACB9578D76}" presName="vert2" presStyleCnt="0"/>
      <dgm:spPr/>
    </dgm:pt>
    <dgm:pt modelId="{BA946391-C73F-47F1-9417-F5ECCBFD3095}" type="pres">
      <dgm:prSet presAssocID="{B268CE70-165C-445D-96CC-7FACB9578D76}" presName="thinLine2b" presStyleLbl="callout" presStyleIdx="3" presStyleCnt="8"/>
      <dgm:spPr/>
    </dgm:pt>
    <dgm:pt modelId="{A764E14D-75A4-488E-9B81-5452D60E6CAC}" type="pres">
      <dgm:prSet presAssocID="{B268CE70-165C-445D-96CC-7FACB9578D76}" presName="vertSpace2b" presStyleCnt="0"/>
      <dgm:spPr/>
    </dgm:pt>
    <dgm:pt modelId="{63EB0A26-C0C9-4457-8B4F-4E8F6709CAAE}" type="pres">
      <dgm:prSet presAssocID="{72C81F40-7C2A-467D-99C7-414CAADB40FA}" presName="horz2" presStyleCnt="0"/>
      <dgm:spPr/>
    </dgm:pt>
    <dgm:pt modelId="{FDD15AAA-4D55-4CC8-B883-4EC86B4454E8}" type="pres">
      <dgm:prSet presAssocID="{72C81F40-7C2A-467D-99C7-414CAADB40FA}" presName="horzSpace2" presStyleCnt="0"/>
      <dgm:spPr/>
    </dgm:pt>
    <dgm:pt modelId="{F19CB650-F770-4475-9115-3CAFA3592F2D}" type="pres">
      <dgm:prSet presAssocID="{72C81F40-7C2A-467D-99C7-414CAADB40FA}" presName="tx2" presStyleLbl="revTx" presStyleIdx="5" presStyleCnt="9"/>
      <dgm:spPr/>
    </dgm:pt>
    <dgm:pt modelId="{4B7EBA48-F57F-49A5-8F07-23FD834F0578}" type="pres">
      <dgm:prSet presAssocID="{72C81F40-7C2A-467D-99C7-414CAADB40FA}" presName="vert2" presStyleCnt="0"/>
      <dgm:spPr/>
    </dgm:pt>
    <dgm:pt modelId="{92EDB2CF-5D81-4B8A-8A44-A04440DE827F}" type="pres">
      <dgm:prSet presAssocID="{72C81F40-7C2A-467D-99C7-414CAADB40FA}" presName="thinLine2b" presStyleLbl="callout" presStyleIdx="4" presStyleCnt="8"/>
      <dgm:spPr/>
    </dgm:pt>
    <dgm:pt modelId="{BBFF803F-CC13-4DB4-9248-C475294BE4B2}" type="pres">
      <dgm:prSet presAssocID="{72C81F40-7C2A-467D-99C7-414CAADB40FA}" presName="vertSpace2b" presStyleCnt="0"/>
      <dgm:spPr/>
    </dgm:pt>
    <dgm:pt modelId="{B7AD2141-23CD-4055-AF7C-62E6BAB8F11E}" type="pres">
      <dgm:prSet presAssocID="{658AB7EE-CB09-42B2-8DEB-BA923F4F02DE}" presName="horz2" presStyleCnt="0"/>
      <dgm:spPr/>
    </dgm:pt>
    <dgm:pt modelId="{61B53C73-8E11-4021-A00B-3B13D149041F}" type="pres">
      <dgm:prSet presAssocID="{658AB7EE-CB09-42B2-8DEB-BA923F4F02DE}" presName="horzSpace2" presStyleCnt="0"/>
      <dgm:spPr/>
    </dgm:pt>
    <dgm:pt modelId="{2F2E01E3-7B8C-4579-AD7A-5F6E7DD35489}" type="pres">
      <dgm:prSet presAssocID="{658AB7EE-CB09-42B2-8DEB-BA923F4F02DE}" presName="tx2" presStyleLbl="revTx" presStyleIdx="6" presStyleCnt="9"/>
      <dgm:spPr/>
    </dgm:pt>
    <dgm:pt modelId="{A6C79765-1EF2-445D-B0FC-FB52B4AD2015}" type="pres">
      <dgm:prSet presAssocID="{658AB7EE-CB09-42B2-8DEB-BA923F4F02DE}" presName="vert2" presStyleCnt="0"/>
      <dgm:spPr/>
    </dgm:pt>
    <dgm:pt modelId="{C2C85C60-AAF0-4505-8F1B-F3AD8B13CB44}" type="pres">
      <dgm:prSet presAssocID="{658AB7EE-CB09-42B2-8DEB-BA923F4F02DE}" presName="thinLine2b" presStyleLbl="callout" presStyleIdx="5" presStyleCnt="8"/>
      <dgm:spPr/>
    </dgm:pt>
    <dgm:pt modelId="{46EFD573-A478-4CA6-8C7B-4CD4849CEC56}" type="pres">
      <dgm:prSet presAssocID="{658AB7EE-CB09-42B2-8DEB-BA923F4F02DE}" presName="vertSpace2b" presStyleCnt="0"/>
      <dgm:spPr/>
    </dgm:pt>
    <dgm:pt modelId="{0D321C6F-EB9C-40A3-A155-BB8B03EE9ABC}" type="pres">
      <dgm:prSet presAssocID="{A050A2B1-6E6B-48EE-8CA4-E53CE8694BF7}" presName="horz2" presStyleCnt="0"/>
      <dgm:spPr/>
    </dgm:pt>
    <dgm:pt modelId="{84198E00-92DB-43A8-B8C4-FD340E887450}" type="pres">
      <dgm:prSet presAssocID="{A050A2B1-6E6B-48EE-8CA4-E53CE8694BF7}" presName="horzSpace2" presStyleCnt="0"/>
      <dgm:spPr/>
    </dgm:pt>
    <dgm:pt modelId="{26CEDF9C-EB1D-4C01-9F49-59108696CB35}" type="pres">
      <dgm:prSet presAssocID="{A050A2B1-6E6B-48EE-8CA4-E53CE8694BF7}" presName="tx2" presStyleLbl="revTx" presStyleIdx="7" presStyleCnt="9"/>
      <dgm:spPr/>
    </dgm:pt>
    <dgm:pt modelId="{9176BCF1-CF19-48E2-9170-B2AC0F7F59E8}" type="pres">
      <dgm:prSet presAssocID="{A050A2B1-6E6B-48EE-8CA4-E53CE8694BF7}" presName="vert2" presStyleCnt="0"/>
      <dgm:spPr/>
    </dgm:pt>
    <dgm:pt modelId="{377B56E5-39B0-4167-838D-CB6735FE3047}" type="pres">
      <dgm:prSet presAssocID="{A050A2B1-6E6B-48EE-8CA4-E53CE8694BF7}" presName="thinLine2b" presStyleLbl="callout" presStyleIdx="6" presStyleCnt="8"/>
      <dgm:spPr/>
    </dgm:pt>
    <dgm:pt modelId="{3FF9EA6F-86D0-4F18-8A19-13A5E33CF916}" type="pres">
      <dgm:prSet presAssocID="{A050A2B1-6E6B-48EE-8CA4-E53CE8694BF7}" presName="vertSpace2b" presStyleCnt="0"/>
      <dgm:spPr/>
    </dgm:pt>
    <dgm:pt modelId="{26A94134-C010-429F-864D-89D08E98AB26}" type="pres">
      <dgm:prSet presAssocID="{B47174E1-94D3-4913-B7DD-03F60AFD0C4B}" presName="horz2" presStyleCnt="0"/>
      <dgm:spPr/>
    </dgm:pt>
    <dgm:pt modelId="{2B33820F-6098-46F3-B039-37F8473BB8DC}" type="pres">
      <dgm:prSet presAssocID="{B47174E1-94D3-4913-B7DD-03F60AFD0C4B}" presName="horzSpace2" presStyleCnt="0"/>
      <dgm:spPr/>
    </dgm:pt>
    <dgm:pt modelId="{043F10B1-8D1E-41D5-BFFF-81080F1B522A}" type="pres">
      <dgm:prSet presAssocID="{B47174E1-94D3-4913-B7DD-03F60AFD0C4B}" presName="tx2" presStyleLbl="revTx" presStyleIdx="8" presStyleCnt="9"/>
      <dgm:spPr/>
    </dgm:pt>
    <dgm:pt modelId="{837B8710-A75B-40BE-A740-D3E588BFFAFF}" type="pres">
      <dgm:prSet presAssocID="{B47174E1-94D3-4913-B7DD-03F60AFD0C4B}" presName="vert2" presStyleCnt="0"/>
      <dgm:spPr/>
    </dgm:pt>
    <dgm:pt modelId="{C9829497-8896-47CB-8BAF-A6891D789412}" type="pres">
      <dgm:prSet presAssocID="{B47174E1-94D3-4913-B7DD-03F60AFD0C4B}" presName="thinLine2b" presStyleLbl="callout" presStyleIdx="7" presStyleCnt="8"/>
      <dgm:spPr/>
    </dgm:pt>
    <dgm:pt modelId="{7F66B7F0-A627-4D5E-9E71-E4A45CABFDC1}" type="pres">
      <dgm:prSet presAssocID="{B47174E1-94D3-4913-B7DD-03F60AFD0C4B}" presName="vertSpace2b" presStyleCnt="0"/>
      <dgm:spPr/>
    </dgm:pt>
  </dgm:ptLst>
  <dgm:cxnLst>
    <dgm:cxn modelId="{1A36C600-99E6-47B9-B6A6-AFCB4B930C96}" srcId="{2F8DAA0F-8E2F-4205-8464-FD280A3542C5}" destId="{1A07AAE2-D2F6-4901-8645-C08C047775CF}" srcOrd="2" destOrd="0" parTransId="{6AF25485-735B-4100-BE5F-29DEFF651FD7}" sibTransId="{8107A343-99EC-43C8-8767-1721ADF27FBA}"/>
    <dgm:cxn modelId="{5A1F5935-C2AF-4E36-8D49-61AA230AA92A}" srcId="{2F8DAA0F-8E2F-4205-8464-FD280A3542C5}" destId="{59665FB1-C0C8-47CA-9D81-C1E78959F464}" srcOrd="1" destOrd="0" parTransId="{FADFB218-22BA-4B4A-AB78-A809D41AD067}" sibTransId="{8D1B37A1-913E-4845-A68F-17AF46DE8BCF}"/>
    <dgm:cxn modelId="{B97B105F-D2B7-4764-A9D4-E7356C9B59E8}" type="presOf" srcId="{658AB7EE-CB09-42B2-8DEB-BA923F4F02DE}" destId="{2F2E01E3-7B8C-4579-AD7A-5F6E7DD35489}" srcOrd="0" destOrd="0" presId="urn:microsoft.com/office/officeart/2008/layout/LinedList"/>
    <dgm:cxn modelId="{8751274F-55C7-4BFF-B66E-29CA4AFCF3C8}" type="presOf" srcId="{59665FB1-C0C8-47CA-9D81-C1E78959F464}" destId="{6B235D91-EB51-469F-AEAC-ED559277AECB}" srcOrd="0" destOrd="0" presId="urn:microsoft.com/office/officeart/2008/layout/LinedList"/>
    <dgm:cxn modelId="{1DF7CA51-F30E-47FD-95A8-1D5914987AE7}" type="presOf" srcId="{A050A2B1-6E6B-48EE-8CA4-E53CE8694BF7}" destId="{26CEDF9C-EB1D-4C01-9F49-59108696CB35}" srcOrd="0" destOrd="0" presId="urn:microsoft.com/office/officeart/2008/layout/LinedList"/>
    <dgm:cxn modelId="{99F46283-B296-448A-9B7E-9299207AF219}" srcId="{F921D373-1915-422C-AC9A-4C5CC18004B2}" destId="{2F8DAA0F-8E2F-4205-8464-FD280A3542C5}" srcOrd="0" destOrd="0" parTransId="{58B7FA0B-18E2-4BDC-9716-96C0C5F3D71F}" sibTransId="{DC7FF9E6-4B63-4E31-9772-264CA92CE595}"/>
    <dgm:cxn modelId="{E6DCEB8D-F148-4197-A124-7B23AA96DEC3}" srcId="{2F8DAA0F-8E2F-4205-8464-FD280A3542C5}" destId="{B268CE70-165C-445D-96CC-7FACB9578D76}" srcOrd="3" destOrd="0" parTransId="{6CE44519-2186-4134-93CB-418411E05CA0}" sibTransId="{287FFD22-EDE7-467E-9DD1-8C40CCAA2D32}"/>
    <dgm:cxn modelId="{9001C094-9A9B-4817-86AB-E273F0974B0B}" type="presOf" srcId="{2A6ED0CA-B4D6-42CA-A5BF-7229C31E34A0}" destId="{B2F56130-3795-43EB-AB7E-5BBCB5D269AF}" srcOrd="0" destOrd="0" presId="urn:microsoft.com/office/officeart/2008/layout/LinedList"/>
    <dgm:cxn modelId="{6CB60C95-263B-4B40-B87C-F7A85836AED6}" srcId="{2F8DAA0F-8E2F-4205-8464-FD280A3542C5}" destId="{B47174E1-94D3-4913-B7DD-03F60AFD0C4B}" srcOrd="7" destOrd="0" parTransId="{491B5FE5-B449-49D9-B47D-43634D45DC04}" sibTransId="{F7982844-A908-4AB4-8830-D1903E9CD53C}"/>
    <dgm:cxn modelId="{0544E3B9-6A7B-49B5-A870-3F385671C9DC}" srcId="{2F8DAA0F-8E2F-4205-8464-FD280A3542C5}" destId="{658AB7EE-CB09-42B2-8DEB-BA923F4F02DE}" srcOrd="5" destOrd="0" parTransId="{0170D310-9A23-4CB0-840D-8BAE70421E1A}" sibTransId="{BC5B5E12-0284-4E5D-A749-D6035A38CA6D}"/>
    <dgm:cxn modelId="{B50031BD-022B-4944-8C2C-740E4EF70896}" type="presOf" srcId="{1A07AAE2-D2F6-4901-8645-C08C047775CF}" destId="{87EC3706-E009-4621-B734-A2210F715DA8}" srcOrd="0" destOrd="0" presId="urn:microsoft.com/office/officeart/2008/layout/LinedList"/>
    <dgm:cxn modelId="{D553E9C7-2C3F-411B-A4AE-DD851E149411}" srcId="{2F8DAA0F-8E2F-4205-8464-FD280A3542C5}" destId="{2A6ED0CA-B4D6-42CA-A5BF-7229C31E34A0}" srcOrd="0" destOrd="0" parTransId="{DBCCD0F6-2059-4232-909A-B29C15621B39}" sibTransId="{FBE37B2F-B2E8-405D-87F5-5CB00073FBB8}"/>
    <dgm:cxn modelId="{EB573DDB-0FF9-494C-9031-9F277AD0AC9B}" type="presOf" srcId="{F921D373-1915-422C-AC9A-4C5CC18004B2}" destId="{1FB2D4CB-0A23-4488-B790-B907013056F5}" srcOrd="0" destOrd="0" presId="urn:microsoft.com/office/officeart/2008/layout/LinedList"/>
    <dgm:cxn modelId="{FECACEDF-50D2-4C8B-A1B1-19E90A69263F}" type="presOf" srcId="{B268CE70-165C-445D-96CC-7FACB9578D76}" destId="{71E38F4B-1D98-4BF9-AE56-9BA3D85FAD10}" srcOrd="0" destOrd="0" presId="urn:microsoft.com/office/officeart/2008/layout/LinedList"/>
    <dgm:cxn modelId="{742929E9-0D8B-43DB-8A97-2E3EFB2E4B88}" type="presOf" srcId="{72C81F40-7C2A-467D-99C7-414CAADB40FA}" destId="{F19CB650-F770-4475-9115-3CAFA3592F2D}" srcOrd="0" destOrd="0" presId="urn:microsoft.com/office/officeart/2008/layout/LinedList"/>
    <dgm:cxn modelId="{ED972BF5-E92D-4B1C-8F18-FA6B4188D37B}" type="presOf" srcId="{B47174E1-94D3-4913-B7DD-03F60AFD0C4B}" destId="{043F10B1-8D1E-41D5-BFFF-81080F1B522A}" srcOrd="0" destOrd="0" presId="urn:microsoft.com/office/officeart/2008/layout/LinedList"/>
    <dgm:cxn modelId="{EF0278FA-6150-479F-AD29-C3F76B6CF89F}" srcId="{2F8DAA0F-8E2F-4205-8464-FD280A3542C5}" destId="{72C81F40-7C2A-467D-99C7-414CAADB40FA}" srcOrd="4" destOrd="0" parTransId="{D51BF24E-F81A-47F9-8CD4-1F4B8F67D432}" sibTransId="{1A9279D9-C625-4445-88B8-5264BCAF3BA9}"/>
    <dgm:cxn modelId="{E1A360FB-1A6B-4987-B92F-81680607758D}" srcId="{2F8DAA0F-8E2F-4205-8464-FD280A3542C5}" destId="{A050A2B1-6E6B-48EE-8CA4-E53CE8694BF7}" srcOrd="6" destOrd="0" parTransId="{AD5ACC15-133B-4164-A95D-4FB912866156}" sibTransId="{20A11C52-C32C-4B8E-B0E0-E2EDA859FBB1}"/>
    <dgm:cxn modelId="{05429BFF-44DA-42C3-9C64-375E7447D966}" type="presOf" srcId="{2F8DAA0F-8E2F-4205-8464-FD280A3542C5}" destId="{574C9611-8766-45FF-8204-AD8D582F4E5F}" srcOrd="0" destOrd="0" presId="urn:microsoft.com/office/officeart/2008/layout/LinedList"/>
    <dgm:cxn modelId="{032095E0-60EA-483A-9B67-794ED4223A03}" type="presParOf" srcId="{1FB2D4CB-0A23-4488-B790-B907013056F5}" destId="{23FAE516-5C32-40E5-8069-4B1DE17B84A9}" srcOrd="0" destOrd="0" presId="urn:microsoft.com/office/officeart/2008/layout/LinedList"/>
    <dgm:cxn modelId="{C06821CD-AF0E-439D-8E3A-A5C53B3134EF}" type="presParOf" srcId="{1FB2D4CB-0A23-4488-B790-B907013056F5}" destId="{C954392F-AF96-498B-B094-D1A356ABC013}" srcOrd="1" destOrd="0" presId="urn:microsoft.com/office/officeart/2008/layout/LinedList"/>
    <dgm:cxn modelId="{3485967F-153C-4976-AB2F-E302E8C25EAF}" type="presParOf" srcId="{C954392F-AF96-498B-B094-D1A356ABC013}" destId="{574C9611-8766-45FF-8204-AD8D582F4E5F}" srcOrd="0" destOrd="0" presId="urn:microsoft.com/office/officeart/2008/layout/LinedList"/>
    <dgm:cxn modelId="{5478C3DB-90DC-4624-87AF-5C66111840DA}" type="presParOf" srcId="{C954392F-AF96-498B-B094-D1A356ABC013}" destId="{0189FAD8-0202-4EFB-89A6-98AB3D602827}" srcOrd="1" destOrd="0" presId="urn:microsoft.com/office/officeart/2008/layout/LinedList"/>
    <dgm:cxn modelId="{49B96699-BFA6-4767-ABBE-6F26F33919E0}" type="presParOf" srcId="{0189FAD8-0202-4EFB-89A6-98AB3D602827}" destId="{D7357A89-81B0-4675-B1B2-D46618C33721}" srcOrd="0" destOrd="0" presId="urn:microsoft.com/office/officeart/2008/layout/LinedList"/>
    <dgm:cxn modelId="{2B9B60DE-FB50-4514-84D4-669CECD22CE9}" type="presParOf" srcId="{0189FAD8-0202-4EFB-89A6-98AB3D602827}" destId="{2A9498D2-7740-4A86-981D-7CF634864AA8}" srcOrd="1" destOrd="0" presId="urn:microsoft.com/office/officeart/2008/layout/LinedList"/>
    <dgm:cxn modelId="{FCF0BB26-C642-4B86-A012-2DBDFE40B89E}" type="presParOf" srcId="{2A9498D2-7740-4A86-981D-7CF634864AA8}" destId="{C8A177C2-3DC5-4AD7-88BD-FF0536F1AD0F}" srcOrd="0" destOrd="0" presId="urn:microsoft.com/office/officeart/2008/layout/LinedList"/>
    <dgm:cxn modelId="{E9E76C06-5EA9-4EFE-85F0-E1934CA61A06}" type="presParOf" srcId="{2A9498D2-7740-4A86-981D-7CF634864AA8}" destId="{B2F56130-3795-43EB-AB7E-5BBCB5D269AF}" srcOrd="1" destOrd="0" presId="urn:microsoft.com/office/officeart/2008/layout/LinedList"/>
    <dgm:cxn modelId="{19747106-F18B-4AA8-A979-53BBC00EA892}" type="presParOf" srcId="{2A9498D2-7740-4A86-981D-7CF634864AA8}" destId="{336A8497-E6DC-403C-B1D9-23F1F91201EC}" srcOrd="2" destOrd="0" presId="urn:microsoft.com/office/officeart/2008/layout/LinedList"/>
    <dgm:cxn modelId="{2411CDFE-CA92-4581-8F2F-82928932CF99}" type="presParOf" srcId="{0189FAD8-0202-4EFB-89A6-98AB3D602827}" destId="{82C3B4B3-931F-4D94-BA12-8E6CA8516339}" srcOrd="2" destOrd="0" presId="urn:microsoft.com/office/officeart/2008/layout/LinedList"/>
    <dgm:cxn modelId="{EF062FBB-7BC6-4C1F-90E7-E2DA83EF3F4A}" type="presParOf" srcId="{0189FAD8-0202-4EFB-89A6-98AB3D602827}" destId="{BC1C0C21-4E7A-4FEC-B2A5-8B8360527BA2}" srcOrd="3" destOrd="0" presId="urn:microsoft.com/office/officeart/2008/layout/LinedList"/>
    <dgm:cxn modelId="{292CE08B-7A77-4E5D-9056-F2BAF3820E2C}" type="presParOf" srcId="{0189FAD8-0202-4EFB-89A6-98AB3D602827}" destId="{B775711B-2DD2-4497-B12E-B167E9DEA8CE}" srcOrd="4" destOrd="0" presId="urn:microsoft.com/office/officeart/2008/layout/LinedList"/>
    <dgm:cxn modelId="{8EDE0ADA-4513-47E7-A144-C55AD29299B4}" type="presParOf" srcId="{B775711B-2DD2-4497-B12E-B167E9DEA8CE}" destId="{13B4DC5B-9F81-4D4C-A4AD-440FE4744D5A}" srcOrd="0" destOrd="0" presId="urn:microsoft.com/office/officeart/2008/layout/LinedList"/>
    <dgm:cxn modelId="{BDD3DF81-BB86-448B-A893-06E4F73CC607}" type="presParOf" srcId="{B775711B-2DD2-4497-B12E-B167E9DEA8CE}" destId="{6B235D91-EB51-469F-AEAC-ED559277AECB}" srcOrd="1" destOrd="0" presId="urn:microsoft.com/office/officeart/2008/layout/LinedList"/>
    <dgm:cxn modelId="{E5AD0CD1-1435-4B3B-8A54-6B4BB1093312}" type="presParOf" srcId="{B775711B-2DD2-4497-B12E-B167E9DEA8CE}" destId="{4CBBC847-F44B-463F-B766-3A7B2D90C222}" srcOrd="2" destOrd="0" presId="urn:microsoft.com/office/officeart/2008/layout/LinedList"/>
    <dgm:cxn modelId="{76D23FE7-216D-48A3-BF90-EC3121494C2C}" type="presParOf" srcId="{0189FAD8-0202-4EFB-89A6-98AB3D602827}" destId="{B6385DCC-1FBB-4522-ABEE-1768C6123B06}" srcOrd="5" destOrd="0" presId="urn:microsoft.com/office/officeart/2008/layout/LinedList"/>
    <dgm:cxn modelId="{F7052F45-4B21-4B54-961C-1F1274D60B27}" type="presParOf" srcId="{0189FAD8-0202-4EFB-89A6-98AB3D602827}" destId="{F3F1E1D5-F2C5-452F-AF7A-10086E4B0AC2}" srcOrd="6" destOrd="0" presId="urn:microsoft.com/office/officeart/2008/layout/LinedList"/>
    <dgm:cxn modelId="{BC999007-138B-46D7-A305-3E43838835C6}" type="presParOf" srcId="{0189FAD8-0202-4EFB-89A6-98AB3D602827}" destId="{EA5A9A97-51F2-4464-BFF2-E0B18597775C}" srcOrd="7" destOrd="0" presId="urn:microsoft.com/office/officeart/2008/layout/LinedList"/>
    <dgm:cxn modelId="{D8CB9D10-0332-4A88-916A-8776BCE9240F}" type="presParOf" srcId="{EA5A9A97-51F2-4464-BFF2-E0B18597775C}" destId="{D00055D6-0152-4C39-8426-A105C13799D7}" srcOrd="0" destOrd="0" presId="urn:microsoft.com/office/officeart/2008/layout/LinedList"/>
    <dgm:cxn modelId="{4EB24B90-F96A-46FD-8035-895F03318A22}" type="presParOf" srcId="{EA5A9A97-51F2-4464-BFF2-E0B18597775C}" destId="{87EC3706-E009-4621-B734-A2210F715DA8}" srcOrd="1" destOrd="0" presId="urn:microsoft.com/office/officeart/2008/layout/LinedList"/>
    <dgm:cxn modelId="{B48D40E5-FC8B-4549-B878-2B487AF3E35D}" type="presParOf" srcId="{EA5A9A97-51F2-4464-BFF2-E0B18597775C}" destId="{9AD45177-678C-4F94-ACFE-88770D26282B}" srcOrd="2" destOrd="0" presId="urn:microsoft.com/office/officeart/2008/layout/LinedList"/>
    <dgm:cxn modelId="{FEDDB26B-EBE3-4FE4-8D61-8FBE8AD4E0C8}" type="presParOf" srcId="{0189FAD8-0202-4EFB-89A6-98AB3D602827}" destId="{EEFE3129-4881-463E-B500-A9632349A10E}" srcOrd="8" destOrd="0" presId="urn:microsoft.com/office/officeart/2008/layout/LinedList"/>
    <dgm:cxn modelId="{78F9A9DB-36E2-41EA-AAF6-C2F067CCBFCD}" type="presParOf" srcId="{0189FAD8-0202-4EFB-89A6-98AB3D602827}" destId="{F4BB7B52-95CB-4027-93B6-6AAFC88ADE59}" srcOrd="9" destOrd="0" presId="urn:microsoft.com/office/officeart/2008/layout/LinedList"/>
    <dgm:cxn modelId="{FF84F4C6-3B0C-46A4-8D9E-8567F3E9CAFA}" type="presParOf" srcId="{0189FAD8-0202-4EFB-89A6-98AB3D602827}" destId="{73319D84-C219-4D95-8B2A-CDEC87102571}" srcOrd="10" destOrd="0" presId="urn:microsoft.com/office/officeart/2008/layout/LinedList"/>
    <dgm:cxn modelId="{8B08D6D8-4BA2-4ECE-A971-5883D7856E02}" type="presParOf" srcId="{73319D84-C219-4D95-8B2A-CDEC87102571}" destId="{850F2C6E-0FC8-4EE7-8173-A3426EF975C4}" srcOrd="0" destOrd="0" presId="urn:microsoft.com/office/officeart/2008/layout/LinedList"/>
    <dgm:cxn modelId="{836722CE-6A7B-4A87-BC36-2D817CF9B9C1}" type="presParOf" srcId="{73319D84-C219-4D95-8B2A-CDEC87102571}" destId="{71E38F4B-1D98-4BF9-AE56-9BA3D85FAD10}" srcOrd="1" destOrd="0" presId="urn:microsoft.com/office/officeart/2008/layout/LinedList"/>
    <dgm:cxn modelId="{9EE5D25E-8843-4ED9-BFD4-D7B6E68C6F7A}" type="presParOf" srcId="{73319D84-C219-4D95-8B2A-CDEC87102571}" destId="{EF9B1A6C-91B6-4874-AB64-D7DB74093619}" srcOrd="2" destOrd="0" presId="urn:microsoft.com/office/officeart/2008/layout/LinedList"/>
    <dgm:cxn modelId="{E7D1C966-3B52-46D1-B348-A396531D96A6}" type="presParOf" srcId="{0189FAD8-0202-4EFB-89A6-98AB3D602827}" destId="{BA946391-C73F-47F1-9417-F5ECCBFD3095}" srcOrd="11" destOrd="0" presId="urn:microsoft.com/office/officeart/2008/layout/LinedList"/>
    <dgm:cxn modelId="{BD752C9A-D653-4181-9CA4-C13B6F629524}" type="presParOf" srcId="{0189FAD8-0202-4EFB-89A6-98AB3D602827}" destId="{A764E14D-75A4-488E-9B81-5452D60E6CAC}" srcOrd="12" destOrd="0" presId="urn:microsoft.com/office/officeart/2008/layout/LinedList"/>
    <dgm:cxn modelId="{45071212-1488-4A7F-B6DA-BF83E9184EFD}" type="presParOf" srcId="{0189FAD8-0202-4EFB-89A6-98AB3D602827}" destId="{63EB0A26-C0C9-4457-8B4F-4E8F6709CAAE}" srcOrd="13" destOrd="0" presId="urn:microsoft.com/office/officeart/2008/layout/LinedList"/>
    <dgm:cxn modelId="{4E52399E-3DBC-458D-BB7D-32814CA96918}" type="presParOf" srcId="{63EB0A26-C0C9-4457-8B4F-4E8F6709CAAE}" destId="{FDD15AAA-4D55-4CC8-B883-4EC86B4454E8}" srcOrd="0" destOrd="0" presId="urn:microsoft.com/office/officeart/2008/layout/LinedList"/>
    <dgm:cxn modelId="{CC4AE9B6-BAC3-4E57-990E-6AD14B5AD411}" type="presParOf" srcId="{63EB0A26-C0C9-4457-8B4F-4E8F6709CAAE}" destId="{F19CB650-F770-4475-9115-3CAFA3592F2D}" srcOrd="1" destOrd="0" presId="urn:microsoft.com/office/officeart/2008/layout/LinedList"/>
    <dgm:cxn modelId="{8A82A088-14A9-41D1-832A-04EF7A413B65}" type="presParOf" srcId="{63EB0A26-C0C9-4457-8B4F-4E8F6709CAAE}" destId="{4B7EBA48-F57F-49A5-8F07-23FD834F0578}" srcOrd="2" destOrd="0" presId="urn:microsoft.com/office/officeart/2008/layout/LinedList"/>
    <dgm:cxn modelId="{D76990DC-06D9-46B6-9527-FBEECB7412BC}" type="presParOf" srcId="{0189FAD8-0202-4EFB-89A6-98AB3D602827}" destId="{92EDB2CF-5D81-4B8A-8A44-A04440DE827F}" srcOrd="14" destOrd="0" presId="urn:microsoft.com/office/officeart/2008/layout/LinedList"/>
    <dgm:cxn modelId="{E08242F7-76A0-424E-A926-607BCB1B9B09}" type="presParOf" srcId="{0189FAD8-0202-4EFB-89A6-98AB3D602827}" destId="{BBFF803F-CC13-4DB4-9248-C475294BE4B2}" srcOrd="15" destOrd="0" presId="urn:microsoft.com/office/officeart/2008/layout/LinedList"/>
    <dgm:cxn modelId="{62949266-08B0-41EA-B344-80FDF6196CBA}" type="presParOf" srcId="{0189FAD8-0202-4EFB-89A6-98AB3D602827}" destId="{B7AD2141-23CD-4055-AF7C-62E6BAB8F11E}" srcOrd="16" destOrd="0" presId="urn:microsoft.com/office/officeart/2008/layout/LinedList"/>
    <dgm:cxn modelId="{95CAD832-3E48-45A4-9D27-945521275592}" type="presParOf" srcId="{B7AD2141-23CD-4055-AF7C-62E6BAB8F11E}" destId="{61B53C73-8E11-4021-A00B-3B13D149041F}" srcOrd="0" destOrd="0" presId="urn:microsoft.com/office/officeart/2008/layout/LinedList"/>
    <dgm:cxn modelId="{E4DA1F55-5002-4E9B-B7EF-832D65C1015F}" type="presParOf" srcId="{B7AD2141-23CD-4055-AF7C-62E6BAB8F11E}" destId="{2F2E01E3-7B8C-4579-AD7A-5F6E7DD35489}" srcOrd="1" destOrd="0" presId="urn:microsoft.com/office/officeart/2008/layout/LinedList"/>
    <dgm:cxn modelId="{FA62DEA3-5ABE-4789-988B-C14958C1035D}" type="presParOf" srcId="{B7AD2141-23CD-4055-AF7C-62E6BAB8F11E}" destId="{A6C79765-1EF2-445D-B0FC-FB52B4AD2015}" srcOrd="2" destOrd="0" presId="urn:microsoft.com/office/officeart/2008/layout/LinedList"/>
    <dgm:cxn modelId="{0BA00E7A-7DDF-4E50-9BBE-F7A161B93131}" type="presParOf" srcId="{0189FAD8-0202-4EFB-89A6-98AB3D602827}" destId="{C2C85C60-AAF0-4505-8F1B-F3AD8B13CB44}" srcOrd="17" destOrd="0" presId="urn:microsoft.com/office/officeart/2008/layout/LinedList"/>
    <dgm:cxn modelId="{0870F36D-C9D5-41A1-9175-9E289931DA99}" type="presParOf" srcId="{0189FAD8-0202-4EFB-89A6-98AB3D602827}" destId="{46EFD573-A478-4CA6-8C7B-4CD4849CEC56}" srcOrd="18" destOrd="0" presId="urn:microsoft.com/office/officeart/2008/layout/LinedList"/>
    <dgm:cxn modelId="{9D023862-6E82-4887-9EDD-DCF2F69A4A82}" type="presParOf" srcId="{0189FAD8-0202-4EFB-89A6-98AB3D602827}" destId="{0D321C6F-EB9C-40A3-A155-BB8B03EE9ABC}" srcOrd="19" destOrd="0" presId="urn:microsoft.com/office/officeart/2008/layout/LinedList"/>
    <dgm:cxn modelId="{1DB9A174-1954-4EEC-A30E-4A76B6932529}" type="presParOf" srcId="{0D321C6F-EB9C-40A3-A155-BB8B03EE9ABC}" destId="{84198E00-92DB-43A8-B8C4-FD340E887450}" srcOrd="0" destOrd="0" presId="urn:microsoft.com/office/officeart/2008/layout/LinedList"/>
    <dgm:cxn modelId="{104C172E-241C-45E3-8CE6-E9FAF9593331}" type="presParOf" srcId="{0D321C6F-EB9C-40A3-A155-BB8B03EE9ABC}" destId="{26CEDF9C-EB1D-4C01-9F49-59108696CB35}" srcOrd="1" destOrd="0" presId="urn:microsoft.com/office/officeart/2008/layout/LinedList"/>
    <dgm:cxn modelId="{6F9AE153-16FA-4443-B988-327BE6241903}" type="presParOf" srcId="{0D321C6F-EB9C-40A3-A155-BB8B03EE9ABC}" destId="{9176BCF1-CF19-48E2-9170-B2AC0F7F59E8}" srcOrd="2" destOrd="0" presId="urn:microsoft.com/office/officeart/2008/layout/LinedList"/>
    <dgm:cxn modelId="{C0B68CB2-379E-4220-8A36-4BE38C373C9A}" type="presParOf" srcId="{0189FAD8-0202-4EFB-89A6-98AB3D602827}" destId="{377B56E5-39B0-4167-838D-CB6735FE3047}" srcOrd="20" destOrd="0" presId="urn:microsoft.com/office/officeart/2008/layout/LinedList"/>
    <dgm:cxn modelId="{2E92E2F9-3F0E-4474-B51B-E9064F4E44DC}" type="presParOf" srcId="{0189FAD8-0202-4EFB-89A6-98AB3D602827}" destId="{3FF9EA6F-86D0-4F18-8A19-13A5E33CF916}" srcOrd="21" destOrd="0" presId="urn:microsoft.com/office/officeart/2008/layout/LinedList"/>
    <dgm:cxn modelId="{82F900E3-56DA-4000-B289-EC460EA4F256}" type="presParOf" srcId="{0189FAD8-0202-4EFB-89A6-98AB3D602827}" destId="{26A94134-C010-429F-864D-89D08E98AB26}" srcOrd="22" destOrd="0" presId="urn:microsoft.com/office/officeart/2008/layout/LinedList"/>
    <dgm:cxn modelId="{2B8C8FD7-DA16-4AF6-BB91-FDCF62EC83E7}" type="presParOf" srcId="{26A94134-C010-429F-864D-89D08E98AB26}" destId="{2B33820F-6098-46F3-B039-37F8473BB8DC}" srcOrd="0" destOrd="0" presId="urn:microsoft.com/office/officeart/2008/layout/LinedList"/>
    <dgm:cxn modelId="{5BA2B111-A285-4EAF-9F00-0396407569AD}" type="presParOf" srcId="{26A94134-C010-429F-864D-89D08E98AB26}" destId="{043F10B1-8D1E-41D5-BFFF-81080F1B522A}" srcOrd="1" destOrd="0" presId="urn:microsoft.com/office/officeart/2008/layout/LinedList"/>
    <dgm:cxn modelId="{1034D89E-0C22-4851-A02A-CD1739881AD3}" type="presParOf" srcId="{26A94134-C010-429F-864D-89D08E98AB26}" destId="{837B8710-A75B-40BE-A740-D3E588BFFAFF}" srcOrd="2" destOrd="0" presId="urn:microsoft.com/office/officeart/2008/layout/LinedList"/>
    <dgm:cxn modelId="{6BD9E493-FCB9-4B5D-BA99-F64D46BC693E}" type="presParOf" srcId="{0189FAD8-0202-4EFB-89A6-98AB3D602827}" destId="{C9829497-8896-47CB-8BAF-A6891D789412}" srcOrd="23" destOrd="0" presId="urn:microsoft.com/office/officeart/2008/layout/LinedList"/>
    <dgm:cxn modelId="{6D1CC6BD-E2E4-4950-9B11-28162784433D}" type="presParOf" srcId="{0189FAD8-0202-4EFB-89A6-98AB3D602827}" destId="{7F66B7F0-A627-4D5E-9E71-E4A45CABFDC1}" srcOrd="24"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16260D-2EB7-4769-9E26-F85D6D4BAE8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B3CE133-22C5-4509-BFD6-D5018B574C4B}">
      <dgm:prSet/>
      <dgm:spPr/>
      <dgm:t>
        <a:bodyPr/>
        <a:lstStyle/>
        <a:p>
          <a:r>
            <a:rPr lang="en-US"/>
            <a:t>Field test</a:t>
          </a:r>
        </a:p>
      </dgm:t>
    </dgm:pt>
    <dgm:pt modelId="{F1AE74BE-9939-4BE2-98AD-F788189163EB}" type="parTrans" cxnId="{A2E4B843-9898-4EF6-96BF-4DF1EA307077}">
      <dgm:prSet/>
      <dgm:spPr/>
      <dgm:t>
        <a:bodyPr/>
        <a:lstStyle/>
        <a:p>
          <a:endParaRPr lang="en-US"/>
        </a:p>
      </dgm:t>
    </dgm:pt>
    <dgm:pt modelId="{A4C6F6C8-7684-41E4-BEB0-03F59DEFB2FC}" type="sibTrans" cxnId="{A2E4B843-9898-4EF6-96BF-4DF1EA307077}">
      <dgm:prSet/>
      <dgm:spPr/>
      <dgm:t>
        <a:bodyPr/>
        <a:lstStyle/>
        <a:p>
          <a:endParaRPr lang="en-US"/>
        </a:p>
      </dgm:t>
    </dgm:pt>
    <dgm:pt modelId="{B862E8CD-79EF-41F3-BDAF-CFCAACB828C3}">
      <dgm:prSet/>
      <dgm:spPr/>
      <dgm:t>
        <a:bodyPr/>
        <a:lstStyle/>
        <a:p>
          <a:r>
            <a:rPr lang="en-US"/>
            <a:t>Speed of operation</a:t>
          </a:r>
        </a:p>
      </dgm:t>
    </dgm:pt>
    <dgm:pt modelId="{E697FE3C-0AD4-4F06-A196-21B035B5AF5D}" type="parTrans" cxnId="{925D9493-9B88-4D19-8CA1-183620EDDB9B}">
      <dgm:prSet/>
      <dgm:spPr/>
      <dgm:t>
        <a:bodyPr/>
        <a:lstStyle/>
        <a:p>
          <a:endParaRPr lang="en-US"/>
        </a:p>
      </dgm:t>
    </dgm:pt>
    <dgm:pt modelId="{B92846D1-DBD6-40F8-91EB-11566EA7E8F4}" type="sibTrans" cxnId="{925D9493-9B88-4D19-8CA1-183620EDDB9B}">
      <dgm:prSet/>
      <dgm:spPr/>
      <dgm:t>
        <a:bodyPr/>
        <a:lstStyle/>
        <a:p>
          <a:endParaRPr lang="en-US"/>
        </a:p>
      </dgm:t>
    </dgm:pt>
    <dgm:pt modelId="{F422F177-F9A3-48C2-A9B5-BCBB2140A31C}">
      <dgm:prSet/>
      <dgm:spPr/>
      <dgm:t>
        <a:bodyPr/>
        <a:lstStyle/>
        <a:p>
          <a:r>
            <a:rPr lang="en-US"/>
            <a:t>Effective field capacity</a:t>
          </a:r>
        </a:p>
      </dgm:t>
    </dgm:pt>
    <dgm:pt modelId="{D72B132A-B33B-44C6-B787-FA8127962047}" type="parTrans" cxnId="{4353F133-DDF1-40B0-9538-8716C8D5992B}">
      <dgm:prSet/>
      <dgm:spPr/>
      <dgm:t>
        <a:bodyPr/>
        <a:lstStyle/>
        <a:p>
          <a:endParaRPr lang="en-US"/>
        </a:p>
      </dgm:t>
    </dgm:pt>
    <dgm:pt modelId="{0E651EF5-1E74-4B23-B14D-7F3B558ACCC8}" type="sibTrans" cxnId="{4353F133-DDF1-40B0-9538-8716C8D5992B}">
      <dgm:prSet/>
      <dgm:spPr/>
      <dgm:t>
        <a:bodyPr/>
        <a:lstStyle/>
        <a:p>
          <a:endParaRPr lang="en-US"/>
        </a:p>
      </dgm:t>
    </dgm:pt>
    <dgm:pt modelId="{CB9386D1-6243-45EA-84DD-825B77A06F18}">
      <dgm:prSet/>
      <dgm:spPr/>
      <dgm:t>
        <a:bodyPr/>
        <a:lstStyle/>
        <a:p>
          <a:r>
            <a:rPr lang="en-US"/>
            <a:t>Theoretical field capacity</a:t>
          </a:r>
        </a:p>
      </dgm:t>
    </dgm:pt>
    <dgm:pt modelId="{A47A926A-B7AD-4B24-B4DA-64CB85D119A7}" type="parTrans" cxnId="{FBA5AFB5-8761-4869-8A08-9BEE2338519F}">
      <dgm:prSet/>
      <dgm:spPr/>
      <dgm:t>
        <a:bodyPr/>
        <a:lstStyle/>
        <a:p>
          <a:endParaRPr lang="en-US"/>
        </a:p>
      </dgm:t>
    </dgm:pt>
    <dgm:pt modelId="{29CC1982-30FC-45F0-86F1-FD34E2D90740}" type="sibTrans" cxnId="{FBA5AFB5-8761-4869-8A08-9BEE2338519F}">
      <dgm:prSet/>
      <dgm:spPr/>
      <dgm:t>
        <a:bodyPr/>
        <a:lstStyle/>
        <a:p>
          <a:endParaRPr lang="en-US"/>
        </a:p>
      </dgm:t>
    </dgm:pt>
    <dgm:pt modelId="{2F074A20-CCF5-4AA3-8CD0-7B923BAA8301}">
      <dgm:prSet/>
      <dgm:spPr/>
      <dgm:t>
        <a:bodyPr/>
        <a:lstStyle/>
        <a:p>
          <a:r>
            <a:rPr lang="en-US"/>
            <a:t>Field efficiency</a:t>
          </a:r>
        </a:p>
      </dgm:t>
    </dgm:pt>
    <dgm:pt modelId="{D0F61B9C-F73E-42BA-92B4-3CB0CD1C0D9C}" type="parTrans" cxnId="{1A16F12E-67CE-4ED1-9062-CECCF50FF0B4}">
      <dgm:prSet/>
      <dgm:spPr/>
      <dgm:t>
        <a:bodyPr/>
        <a:lstStyle/>
        <a:p>
          <a:endParaRPr lang="en-US"/>
        </a:p>
      </dgm:t>
    </dgm:pt>
    <dgm:pt modelId="{A555D217-69A8-4035-9F5B-AC0B4C479ABC}" type="sibTrans" cxnId="{1A16F12E-67CE-4ED1-9062-CECCF50FF0B4}">
      <dgm:prSet/>
      <dgm:spPr/>
      <dgm:t>
        <a:bodyPr/>
        <a:lstStyle/>
        <a:p>
          <a:endParaRPr lang="en-US"/>
        </a:p>
      </dgm:t>
    </dgm:pt>
    <dgm:pt modelId="{B61AAA1A-6210-4574-B725-1E8D15202708}">
      <dgm:prSet/>
      <dgm:spPr/>
      <dgm:t>
        <a:bodyPr/>
        <a:lstStyle/>
        <a:p>
          <a:r>
            <a:rPr lang="en-US"/>
            <a:t>Cutting efficiency</a:t>
          </a:r>
        </a:p>
      </dgm:t>
    </dgm:pt>
    <dgm:pt modelId="{D46C2CC7-44EC-4D8E-9924-B92C5EFE61FB}" type="parTrans" cxnId="{5108C12B-3038-4CD8-90B7-369427764F12}">
      <dgm:prSet/>
      <dgm:spPr/>
      <dgm:t>
        <a:bodyPr/>
        <a:lstStyle/>
        <a:p>
          <a:endParaRPr lang="en-US"/>
        </a:p>
      </dgm:t>
    </dgm:pt>
    <dgm:pt modelId="{70E558D1-F875-4639-8360-013DFF71D96E}" type="sibTrans" cxnId="{5108C12B-3038-4CD8-90B7-369427764F12}">
      <dgm:prSet/>
      <dgm:spPr/>
      <dgm:t>
        <a:bodyPr/>
        <a:lstStyle/>
        <a:p>
          <a:endParaRPr lang="en-US"/>
        </a:p>
      </dgm:t>
    </dgm:pt>
    <dgm:pt modelId="{E6852A35-9737-46F2-9EA5-0B8ECF2B9E24}">
      <dgm:prSet/>
      <dgm:spPr/>
      <dgm:t>
        <a:bodyPr/>
        <a:lstStyle/>
        <a:p>
          <a:r>
            <a:rPr lang="en-US"/>
            <a:t>Fuel consumption</a:t>
          </a:r>
        </a:p>
      </dgm:t>
    </dgm:pt>
    <dgm:pt modelId="{5D96E195-6B4F-491C-A9BD-BBF3E4752E97}" type="parTrans" cxnId="{F830A1B2-1D47-462D-8EFB-ADF9153A25F2}">
      <dgm:prSet/>
      <dgm:spPr/>
      <dgm:t>
        <a:bodyPr/>
        <a:lstStyle/>
        <a:p>
          <a:endParaRPr lang="en-US"/>
        </a:p>
      </dgm:t>
    </dgm:pt>
    <dgm:pt modelId="{43B467C9-5134-4581-8351-51B6267026C0}" type="sibTrans" cxnId="{F830A1B2-1D47-462D-8EFB-ADF9153A25F2}">
      <dgm:prSet/>
      <dgm:spPr/>
      <dgm:t>
        <a:bodyPr/>
        <a:lstStyle/>
        <a:p>
          <a:endParaRPr lang="en-US"/>
        </a:p>
      </dgm:t>
    </dgm:pt>
    <dgm:pt modelId="{2F987AD9-DDED-47B9-8E8B-462540595430}">
      <dgm:prSet/>
      <dgm:spPr/>
      <dgm:t>
        <a:bodyPr/>
        <a:lstStyle/>
        <a:p>
          <a:r>
            <a:rPr lang="en-US"/>
            <a:t>Harvesting losses</a:t>
          </a:r>
        </a:p>
      </dgm:t>
    </dgm:pt>
    <dgm:pt modelId="{5E746905-4660-4B20-B46B-3C45A8F8D266}" type="parTrans" cxnId="{35BB9CEA-47B8-4AE9-8CAD-07DE13DF800B}">
      <dgm:prSet/>
      <dgm:spPr/>
      <dgm:t>
        <a:bodyPr/>
        <a:lstStyle/>
        <a:p>
          <a:endParaRPr lang="en-US"/>
        </a:p>
      </dgm:t>
    </dgm:pt>
    <dgm:pt modelId="{6F9E9F00-2144-4B3B-AEAB-1F32E651EA8A}" type="sibTrans" cxnId="{35BB9CEA-47B8-4AE9-8CAD-07DE13DF800B}">
      <dgm:prSet/>
      <dgm:spPr/>
      <dgm:t>
        <a:bodyPr/>
        <a:lstStyle/>
        <a:p>
          <a:endParaRPr lang="en-US"/>
        </a:p>
      </dgm:t>
    </dgm:pt>
    <dgm:pt modelId="{CACE6394-A65F-4672-81F6-3294D2924368}">
      <dgm:prSet/>
      <dgm:spPr/>
      <dgm:t>
        <a:bodyPr/>
        <a:lstStyle/>
        <a:p>
          <a:r>
            <a:rPr lang="en-US"/>
            <a:t>Shattering losses</a:t>
          </a:r>
        </a:p>
      </dgm:t>
    </dgm:pt>
    <dgm:pt modelId="{FAB18A71-D640-44AC-8143-28BB90AF5462}" type="parTrans" cxnId="{1E61E208-B219-4CE1-B9C2-0F6AF7EC1E9B}">
      <dgm:prSet/>
      <dgm:spPr/>
      <dgm:t>
        <a:bodyPr/>
        <a:lstStyle/>
        <a:p>
          <a:endParaRPr lang="en-US"/>
        </a:p>
      </dgm:t>
    </dgm:pt>
    <dgm:pt modelId="{F64513BB-2BAC-48B2-B0AC-1929FAEF78DA}" type="sibTrans" cxnId="{1E61E208-B219-4CE1-B9C2-0F6AF7EC1E9B}">
      <dgm:prSet/>
      <dgm:spPr/>
      <dgm:t>
        <a:bodyPr/>
        <a:lstStyle/>
        <a:p>
          <a:endParaRPr lang="en-US"/>
        </a:p>
      </dgm:t>
    </dgm:pt>
    <dgm:pt modelId="{F86CA93D-B2C6-4B30-B514-9B29608E9199}">
      <dgm:prSet/>
      <dgm:spPr/>
      <dgm:t>
        <a:bodyPr/>
        <a:lstStyle/>
        <a:p>
          <a:r>
            <a:rPr lang="en-US"/>
            <a:t>Uncut losses</a:t>
          </a:r>
        </a:p>
      </dgm:t>
    </dgm:pt>
    <dgm:pt modelId="{88742737-6AA1-4838-B587-C2A1A5AED5AD}" type="parTrans" cxnId="{4DAC955B-B02D-452F-B7D7-B02038B48CEF}">
      <dgm:prSet/>
      <dgm:spPr/>
      <dgm:t>
        <a:bodyPr/>
        <a:lstStyle/>
        <a:p>
          <a:endParaRPr lang="en-US"/>
        </a:p>
      </dgm:t>
    </dgm:pt>
    <dgm:pt modelId="{52F83BB0-C193-4B7F-8D88-21D3CBC895C7}" type="sibTrans" cxnId="{4DAC955B-B02D-452F-B7D7-B02038B48CEF}">
      <dgm:prSet/>
      <dgm:spPr/>
      <dgm:t>
        <a:bodyPr/>
        <a:lstStyle/>
        <a:p>
          <a:endParaRPr lang="en-US"/>
        </a:p>
      </dgm:t>
    </dgm:pt>
    <dgm:pt modelId="{1F4841E3-5999-4894-A344-BCCFF2B9776B}" type="pres">
      <dgm:prSet presAssocID="{2D16260D-2EB7-4769-9E26-F85D6D4BAE86}" presName="vert0" presStyleCnt="0">
        <dgm:presLayoutVars>
          <dgm:dir/>
          <dgm:animOne val="branch"/>
          <dgm:animLvl val="lvl"/>
        </dgm:presLayoutVars>
      </dgm:prSet>
      <dgm:spPr/>
    </dgm:pt>
    <dgm:pt modelId="{7DED0A4A-1D60-4901-8CA8-A4454288EE4B}" type="pres">
      <dgm:prSet presAssocID="{1B3CE133-22C5-4509-BFD6-D5018B574C4B}" presName="thickLine" presStyleLbl="alignNode1" presStyleIdx="0" presStyleCnt="1"/>
      <dgm:spPr/>
    </dgm:pt>
    <dgm:pt modelId="{3D82CCB8-1CD3-4F85-A935-575B8379792B}" type="pres">
      <dgm:prSet presAssocID="{1B3CE133-22C5-4509-BFD6-D5018B574C4B}" presName="horz1" presStyleCnt="0"/>
      <dgm:spPr/>
    </dgm:pt>
    <dgm:pt modelId="{79BFD0C7-5A7A-4B52-A7FA-2182BA6AE347}" type="pres">
      <dgm:prSet presAssocID="{1B3CE133-22C5-4509-BFD6-D5018B574C4B}" presName="tx1" presStyleLbl="revTx" presStyleIdx="0" presStyleCnt="10"/>
      <dgm:spPr/>
    </dgm:pt>
    <dgm:pt modelId="{30724AEC-6A43-4774-9A34-170058E16010}" type="pres">
      <dgm:prSet presAssocID="{1B3CE133-22C5-4509-BFD6-D5018B574C4B}" presName="vert1" presStyleCnt="0"/>
      <dgm:spPr/>
    </dgm:pt>
    <dgm:pt modelId="{A5C0C561-0C2F-4DF2-A792-372916C4F376}" type="pres">
      <dgm:prSet presAssocID="{B862E8CD-79EF-41F3-BDAF-CFCAACB828C3}" presName="vertSpace2a" presStyleCnt="0"/>
      <dgm:spPr/>
    </dgm:pt>
    <dgm:pt modelId="{4527A394-B9A6-4891-B0AB-0D8439050CE5}" type="pres">
      <dgm:prSet presAssocID="{B862E8CD-79EF-41F3-BDAF-CFCAACB828C3}" presName="horz2" presStyleCnt="0"/>
      <dgm:spPr/>
    </dgm:pt>
    <dgm:pt modelId="{010EB131-44DF-4AFD-8AB6-FCC58AA0A544}" type="pres">
      <dgm:prSet presAssocID="{B862E8CD-79EF-41F3-BDAF-CFCAACB828C3}" presName="horzSpace2" presStyleCnt="0"/>
      <dgm:spPr/>
    </dgm:pt>
    <dgm:pt modelId="{DDA55AFC-B55C-42AB-AD20-D7FF5A2BF6C5}" type="pres">
      <dgm:prSet presAssocID="{B862E8CD-79EF-41F3-BDAF-CFCAACB828C3}" presName="tx2" presStyleLbl="revTx" presStyleIdx="1" presStyleCnt="10"/>
      <dgm:spPr/>
    </dgm:pt>
    <dgm:pt modelId="{1BA9B490-BEB5-4B47-BD24-B9AA08DB0163}" type="pres">
      <dgm:prSet presAssocID="{B862E8CD-79EF-41F3-BDAF-CFCAACB828C3}" presName="vert2" presStyleCnt="0"/>
      <dgm:spPr/>
    </dgm:pt>
    <dgm:pt modelId="{E3BDDF22-E8A5-4736-B534-4C956876F979}" type="pres">
      <dgm:prSet presAssocID="{B862E8CD-79EF-41F3-BDAF-CFCAACB828C3}" presName="thinLine2b" presStyleLbl="callout" presStyleIdx="0" presStyleCnt="9"/>
      <dgm:spPr/>
    </dgm:pt>
    <dgm:pt modelId="{31E936DF-9FE7-4ADB-ABED-A77AF7179900}" type="pres">
      <dgm:prSet presAssocID="{B862E8CD-79EF-41F3-BDAF-CFCAACB828C3}" presName="vertSpace2b" presStyleCnt="0"/>
      <dgm:spPr/>
    </dgm:pt>
    <dgm:pt modelId="{9242C173-A008-4971-A7F0-8F5A2EC24CC0}" type="pres">
      <dgm:prSet presAssocID="{F422F177-F9A3-48C2-A9B5-BCBB2140A31C}" presName="horz2" presStyleCnt="0"/>
      <dgm:spPr/>
    </dgm:pt>
    <dgm:pt modelId="{4719989B-E1DF-4133-9662-F32A5267E25A}" type="pres">
      <dgm:prSet presAssocID="{F422F177-F9A3-48C2-A9B5-BCBB2140A31C}" presName="horzSpace2" presStyleCnt="0"/>
      <dgm:spPr/>
    </dgm:pt>
    <dgm:pt modelId="{C7957209-344B-4DE0-95C4-F339A3A8A230}" type="pres">
      <dgm:prSet presAssocID="{F422F177-F9A3-48C2-A9B5-BCBB2140A31C}" presName="tx2" presStyleLbl="revTx" presStyleIdx="2" presStyleCnt="10"/>
      <dgm:spPr/>
    </dgm:pt>
    <dgm:pt modelId="{8A4857E9-153E-4F77-9E0B-1303001F8FE2}" type="pres">
      <dgm:prSet presAssocID="{F422F177-F9A3-48C2-A9B5-BCBB2140A31C}" presName="vert2" presStyleCnt="0"/>
      <dgm:spPr/>
    </dgm:pt>
    <dgm:pt modelId="{9CCE9C5D-8016-42DD-A872-2454BFF33676}" type="pres">
      <dgm:prSet presAssocID="{F422F177-F9A3-48C2-A9B5-BCBB2140A31C}" presName="thinLine2b" presStyleLbl="callout" presStyleIdx="1" presStyleCnt="9"/>
      <dgm:spPr/>
    </dgm:pt>
    <dgm:pt modelId="{78D0374C-68DA-46D0-A77C-28B9E8C94F6D}" type="pres">
      <dgm:prSet presAssocID="{F422F177-F9A3-48C2-A9B5-BCBB2140A31C}" presName="vertSpace2b" presStyleCnt="0"/>
      <dgm:spPr/>
    </dgm:pt>
    <dgm:pt modelId="{A4F0F0F9-81D9-489B-8AD0-1CD2DEA8B377}" type="pres">
      <dgm:prSet presAssocID="{CB9386D1-6243-45EA-84DD-825B77A06F18}" presName="horz2" presStyleCnt="0"/>
      <dgm:spPr/>
    </dgm:pt>
    <dgm:pt modelId="{29656525-33C0-49EC-9BB6-610CB11FCAF7}" type="pres">
      <dgm:prSet presAssocID="{CB9386D1-6243-45EA-84DD-825B77A06F18}" presName="horzSpace2" presStyleCnt="0"/>
      <dgm:spPr/>
    </dgm:pt>
    <dgm:pt modelId="{E9A5E9C9-FC4D-4747-BB87-3E6E76CAF816}" type="pres">
      <dgm:prSet presAssocID="{CB9386D1-6243-45EA-84DD-825B77A06F18}" presName="tx2" presStyleLbl="revTx" presStyleIdx="3" presStyleCnt="10"/>
      <dgm:spPr/>
    </dgm:pt>
    <dgm:pt modelId="{BAA4B471-CDC8-405F-983D-AEB760BCC747}" type="pres">
      <dgm:prSet presAssocID="{CB9386D1-6243-45EA-84DD-825B77A06F18}" presName="vert2" presStyleCnt="0"/>
      <dgm:spPr/>
    </dgm:pt>
    <dgm:pt modelId="{DEB8AC92-26FC-4187-B24B-5C17B1F745BF}" type="pres">
      <dgm:prSet presAssocID="{CB9386D1-6243-45EA-84DD-825B77A06F18}" presName="thinLine2b" presStyleLbl="callout" presStyleIdx="2" presStyleCnt="9"/>
      <dgm:spPr/>
    </dgm:pt>
    <dgm:pt modelId="{3851617F-4967-400A-B77F-511EE257F6A3}" type="pres">
      <dgm:prSet presAssocID="{CB9386D1-6243-45EA-84DD-825B77A06F18}" presName="vertSpace2b" presStyleCnt="0"/>
      <dgm:spPr/>
    </dgm:pt>
    <dgm:pt modelId="{1D729787-A90F-4EF4-9035-CDD60CAC4A85}" type="pres">
      <dgm:prSet presAssocID="{2F074A20-CCF5-4AA3-8CD0-7B923BAA8301}" presName="horz2" presStyleCnt="0"/>
      <dgm:spPr/>
    </dgm:pt>
    <dgm:pt modelId="{FFB38A8D-838C-4176-AFE9-08CFC9CA862B}" type="pres">
      <dgm:prSet presAssocID="{2F074A20-CCF5-4AA3-8CD0-7B923BAA8301}" presName="horzSpace2" presStyleCnt="0"/>
      <dgm:spPr/>
    </dgm:pt>
    <dgm:pt modelId="{6FB41487-CE64-4916-8FC3-ACDEB86DD3C7}" type="pres">
      <dgm:prSet presAssocID="{2F074A20-CCF5-4AA3-8CD0-7B923BAA8301}" presName="tx2" presStyleLbl="revTx" presStyleIdx="4" presStyleCnt="10"/>
      <dgm:spPr/>
    </dgm:pt>
    <dgm:pt modelId="{E33C71FE-3EF2-4C57-99D7-6B0614CCA491}" type="pres">
      <dgm:prSet presAssocID="{2F074A20-CCF5-4AA3-8CD0-7B923BAA8301}" presName="vert2" presStyleCnt="0"/>
      <dgm:spPr/>
    </dgm:pt>
    <dgm:pt modelId="{33A73040-A1A1-4021-951C-E6B8BC55987F}" type="pres">
      <dgm:prSet presAssocID="{2F074A20-CCF5-4AA3-8CD0-7B923BAA8301}" presName="thinLine2b" presStyleLbl="callout" presStyleIdx="3" presStyleCnt="9"/>
      <dgm:spPr/>
    </dgm:pt>
    <dgm:pt modelId="{7F446D2B-3DFF-44F8-92D1-B216140C2B7C}" type="pres">
      <dgm:prSet presAssocID="{2F074A20-CCF5-4AA3-8CD0-7B923BAA8301}" presName="vertSpace2b" presStyleCnt="0"/>
      <dgm:spPr/>
    </dgm:pt>
    <dgm:pt modelId="{76C5C799-9875-4691-ACF0-07BD8714DD36}" type="pres">
      <dgm:prSet presAssocID="{B61AAA1A-6210-4574-B725-1E8D15202708}" presName="horz2" presStyleCnt="0"/>
      <dgm:spPr/>
    </dgm:pt>
    <dgm:pt modelId="{78EACF96-A520-48FE-AFBB-869B7270140C}" type="pres">
      <dgm:prSet presAssocID="{B61AAA1A-6210-4574-B725-1E8D15202708}" presName="horzSpace2" presStyleCnt="0"/>
      <dgm:spPr/>
    </dgm:pt>
    <dgm:pt modelId="{DC1F9F28-C7C7-4BAA-A06A-B7B3B2876A4D}" type="pres">
      <dgm:prSet presAssocID="{B61AAA1A-6210-4574-B725-1E8D15202708}" presName="tx2" presStyleLbl="revTx" presStyleIdx="5" presStyleCnt="10"/>
      <dgm:spPr/>
    </dgm:pt>
    <dgm:pt modelId="{DAB77338-B51F-4ED1-BC25-1E167B0A4AB0}" type="pres">
      <dgm:prSet presAssocID="{B61AAA1A-6210-4574-B725-1E8D15202708}" presName="vert2" presStyleCnt="0"/>
      <dgm:spPr/>
    </dgm:pt>
    <dgm:pt modelId="{A62E277A-BC23-47B5-99C8-B6FCA1572340}" type="pres">
      <dgm:prSet presAssocID="{B61AAA1A-6210-4574-B725-1E8D15202708}" presName="thinLine2b" presStyleLbl="callout" presStyleIdx="4" presStyleCnt="9"/>
      <dgm:spPr/>
    </dgm:pt>
    <dgm:pt modelId="{1FC44290-B0F7-4EB4-B1B5-8379B8A05A97}" type="pres">
      <dgm:prSet presAssocID="{B61AAA1A-6210-4574-B725-1E8D15202708}" presName="vertSpace2b" presStyleCnt="0"/>
      <dgm:spPr/>
    </dgm:pt>
    <dgm:pt modelId="{A0B250FE-07C9-41C6-8E22-46EFDF634E23}" type="pres">
      <dgm:prSet presAssocID="{E6852A35-9737-46F2-9EA5-0B8ECF2B9E24}" presName="horz2" presStyleCnt="0"/>
      <dgm:spPr/>
    </dgm:pt>
    <dgm:pt modelId="{ADE7F406-42AD-4289-B13C-BE5FA92102C8}" type="pres">
      <dgm:prSet presAssocID="{E6852A35-9737-46F2-9EA5-0B8ECF2B9E24}" presName="horzSpace2" presStyleCnt="0"/>
      <dgm:spPr/>
    </dgm:pt>
    <dgm:pt modelId="{0F7212AA-2657-4AE5-A0E1-45FC273D4487}" type="pres">
      <dgm:prSet presAssocID="{E6852A35-9737-46F2-9EA5-0B8ECF2B9E24}" presName="tx2" presStyleLbl="revTx" presStyleIdx="6" presStyleCnt="10"/>
      <dgm:spPr/>
    </dgm:pt>
    <dgm:pt modelId="{E1720E20-D8F2-4304-8A1C-E7332A71E9E3}" type="pres">
      <dgm:prSet presAssocID="{E6852A35-9737-46F2-9EA5-0B8ECF2B9E24}" presName="vert2" presStyleCnt="0"/>
      <dgm:spPr/>
    </dgm:pt>
    <dgm:pt modelId="{9F78AEB5-924B-4528-BD09-BE250AAD98E8}" type="pres">
      <dgm:prSet presAssocID="{E6852A35-9737-46F2-9EA5-0B8ECF2B9E24}" presName="thinLine2b" presStyleLbl="callout" presStyleIdx="5" presStyleCnt="9"/>
      <dgm:spPr/>
    </dgm:pt>
    <dgm:pt modelId="{6DF34556-4635-4447-8DF6-FEF321C7DB7D}" type="pres">
      <dgm:prSet presAssocID="{E6852A35-9737-46F2-9EA5-0B8ECF2B9E24}" presName="vertSpace2b" presStyleCnt="0"/>
      <dgm:spPr/>
    </dgm:pt>
    <dgm:pt modelId="{2A55108D-FF8E-44E1-A8A1-A759055BD8AD}" type="pres">
      <dgm:prSet presAssocID="{2F987AD9-DDED-47B9-8E8B-462540595430}" presName="horz2" presStyleCnt="0"/>
      <dgm:spPr/>
    </dgm:pt>
    <dgm:pt modelId="{4715930A-C579-4360-BCD8-1E6ECBDD59A5}" type="pres">
      <dgm:prSet presAssocID="{2F987AD9-DDED-47B9-8E8B-462540595430}" presName="horzSpace2" presStyleCnt="0"/>
      <dgm:spPr/>
    </dgm:pt>
    <dgm:pt modelId="{4AD8120C-DA87-46A2-828C-54A6B41167DD}" type="pres">
      <dgm:prSet presAssocID="{2F987AD9-DDED-47B9-8E8B-462540595430}" presName="tx2" presStyleLbl="revTx" presStyleIdx="7" presStyleCnt="10"/>
      <dgm:spPr/>
    </dgm:pt>
    <dgm:pt modelId="{B9C9F829-D9B4-481A-B5D0-BD43DA2BA751}" type="pres">
      <dgm:prSet presAssocID="{2F987AD9-DDED-47B9-8E8B-462540595430}" presName="vert2" presStyleCnt="0"/>
      <dgm:spPr/>
    </dgm:pt>
    <dgm:pt modelId="{B86557FF-553D-4AA4-A18C-9F9A1F968173}" type="pres">
      <dgm:prSet presAssocID="{2F987AD9-DDED-47B9-8E8B-462540595430}" presName="thinLine2b" presStyleLbl="callout" presStyleIdx="6" presStyleCnt="9"/>
      <dgm:spPr/>
    </dgm:pt>
    <dgm:pt modelId="{0F36D757-6F31-400C-A4E3-7AD75BF9BA73}" type="pres">
      <dgm:prSet presAssocID="{2F987AD9-DDED-47B9-8E8B-462540595430}" presName="vertSpace2b" presStyleCnt="0"/>
      <dgm:spPr/>
    </dgm:pt>
    <dgm:pt modelId="{AB1173BF-7DAE-4BC5-97AD-B4B1019AE02B}" type="pres">
      <dgm:prSet presAssocID="{CACE6394-A65F-4672-81F6-3294D2924368}" presName="horz2" presStyleCnt="0"/>
      <dgm:spPr/>
    </dgm:pt>
    <dgm:pt modelId="{C34AC4CE-B54A-4B13-957F-D1C9BEBB6C61}" type="pres">
      <dgm:prSet presAssocID="{CACE6394-A65F-4672-81F6-3294D2924368}" presName="horzSpace2" presStyleCnt="0"/>
      <dgm:spPr/>
    </dgm:pt>
    <dgm:pt modelId="{9340901D-6DC3-49E5-B26A-BC797EC1590E}" type="pres">
      <dgm:prSet presAssocID="{CACE6394-A65F-4672-81F6-3294D2924368}" presName="tx2" presStyleLbl="revTx" presStyleIdx="8" presStyleCnt="10"/>
      <dgm:spPr/>
    </dgm:pt>
    <dgm:pt modelId="{42290D5E-5F7D-450C-8DAA-71BAE8C18F12}" type="pres">
      <dgm:prSet presAssocID="{CACE6394-A65F-4672-81F6-3294D2924368}" presName="vert2" presStyleCnt="0"/>
      <dgm:spPr/>
    </dgm:pt>
    <dgm:pt modelId="{F49CE992-4019-4114-A15F-D7E6800126A4}" type="pres">
      <dgm:prSet presAssocID="{CACE6394-A65F-4672-81F6-3294D2924368}" presName="thinLine2b" presStyleLbl="callout" presStyleIdx="7" presStyleCnt="9"/>
      <dgm:spPr/>
    </dgm:pt>
    <dgm:pt modelId="{9D0AE63D-B707-40E5-838B-48301EAB7E7A}" type="pres">
      <dgm:prSet presAssocID="{CACE6394-A65F-4672-81F6-3294D2924368}" presName="vertSpace2b" presStyleCnt="0"/>
      <dgm:spPr/>
    </dgm:pt>
    <dgm:pt modelId="{2AE1357E-D7BF-4BC5-A6ED-E1A518F80C91}" type="pres">
      <dgm:prSet presAssocID="{F86CA93D-B2C6-4B30-B514-9B29608E9199}" presName="horz2" presStyleCnt="0"/>
      <dgm:spPr/>
    </dgm:pt>
    <dgm:pt modelId="{EF215AA1-3415-4DD6-84C4-C056FBE266E1}" type="pres">
      <dgm:prSet presAssocID="{F86CA93D-B2C6-4B30-B514-9B29608E9199}" presName="horzSpace2" presStyleCnt="0"/>
      <dgm:spPr/>
    </dgm:pt>
    <dgm:pt modelId="{4A281BB9-DEB2-4566-89C2-9F240D7BEE0D}" type="pres">
      <dgm:prSet presAssocID="{F86CA93D-B2C6-4B30-B514-9B29608E9199}" presName="tx2" presStyleLbl="revTx" presStyleIdx="9" presStyleCnt="10"/>
      <dgm:spPr/>
    </dgm:pt>
    <dgm:pt modelId="{991FE323-C8E1-4FB7-96DB-DED130FDF530}" type="pres">
      <dgm:prSet presAssocID="{F86CA93D-B2C6-4B30-B514-9B29608E9199}" presName="vert2" presStyleCnt="0"/>
      <dgm:spPr/>
    </dgm:pt>
    <dgm:pt modelId="{CA37C3C0-BF6A-4A49-B357-8CD51C8D2B21}" type="pres">
      <dgm:prSet presAssocID="{F86CA93D-B2C6-4B30-B514-9B29608E9199}" presName="thinLine2b" presStyleLbl="callout" presStyleIdx="8" presStyleCnt="9"/>
      <dgm:spPr/>
    </dgm:pt>
    <dgm:pt modelId="{7BD1C699-75DF-4786-A374-626DA9A7C37F}" type="pres">
      <dgm:prSet presAssocID="{F86CA93D-B2C6-4B30-B514-9B29608E9199}" presName="vertSpace2b" presStyleCnt="0"/>
      <dgm:spPr/>
    </dgm:pt>
  </dgm:ptLst>
  <dgm:cxnLst>
    <dgm:cxn modelId="{2904CF02-AC34-417E-BB89-684253FA48B3}" type="presOf" srcId="{B862E8CD-79EF-41F3-BDAF-CFCAACB828C3}" destId="{DDA55AFC-B55C-42AB-AD20-D7FF5A2BF6C5}" srcOrd="0" destOrd="0" presId="urn:microsoft.com/office/officeart/2008/layout/LinedList"/>
    <dgm:cxn modelId="{1E61E208-B219-4CE1-B9C2-0F6AF7EC1E9B}" srcId="{1B3CE133-22C5-4509-BFD6-D5018B574C4B}" destId="{CACE6394-A65F-4672-81F6-3294D2924368}" srcOrd="7" destOrd="0" parTransId="{FAB18A71-D640-44AC-8143-28BB90AF5462}" sibTransId="{F64513BB-2BAC-48B2-B0AC-1929FAEF78DA}"/>
    <dgm:cxn modelId="{5108C12B-3038-4CD8-90B7-369427764F12}" srcId="{1B3CE133-22C5-4509-BFD6-D5018B574C4B}" destId="{B61AAA1A-6210-4574-B725-1E8D15202708}" srcOrd="4" destOrd="0" parTransId="{D46C2CC7-44EC-4D8E-9924-B92C5EFE61FB}" sibTransId="{70E558D1-F875-4639-8360-013DFF71D96E}"/>
    <dgm:cxn modelId="{19931C2C-8BFB-4C3E-ABF7-49F67276037B}" type="presOf" srcId="{B61AAA1A-6210-4574-B725-1E8D15202708}" destId="{DC1F9F28-C7C7-4BAA-A06A-B7B3B2876A4D}" srcOrd="0" destOrd="0" presId="urn:microsoft.com/office/officeart/2008/layout/LinedList"/>
    <dgm:cxn modelId="{1A16F12E-67CE-4ED1-9062-CECCF50FF0B4}" srcId="{1B3CE133-22C5-4509-BFD6-D5018B574C4B}" destId="{2F074A20-CCF5-4AA3-8CD0-7B923BAA8301}" srcOrd="3" destOrd="0" parTransId="{D0F61B9C-F73E-42BA-92B4-3CB0CD1C0D9C}" sibTransId="{A555D217-69A8-4035-9F5B-AC0B4C479ABC}"/>
    <dgm:cxn modelId="{4353F133-DDF1-40B0-9538-8716C8D5992B}" srcId="{1B3CE133-22C5-4509-BFD6-D5018B574C4B}" destId="{F422F177-F9A3-48C2-A9B5-BCBB2140A31C}" srcOrd="1" destOrd="0" parTransId="{D72B132A-B33B-44C6-B787-FA8127962047}" sibTransId="{0E651EF5-1E74-4B23-B14D-7F3B558ACCC8}"/>
    <dgm:cxn modelId="{FD021335-5430-4272-835F-39BF0C287448}" type="presOf" srcId="{2D16260D-2EB7-4769-9E26-F85D6D4BAE86}" destId="{1F4841E3-5999-4894-A344-BCCFF2B9776B}" srcOrd="0" destOrd="0" presId="urn:microsoft.com/office/officeart/2008/layout/LinedList"/>
    <dgm:cxn modelId="{4DAC955B-B02D-452F-B7D7-B02038B48CEF}" srcId="{1B3CE133-22C5-4509-BFD6-D5018B574C4B}" destId="{F86CA93D-B2C6-4B30-B514-9B29608E9199}" srcOrd="8" destOrd="0" parTransId="{88742737-6AA1-4838-B587-C2A1A5AED5AD}" sibTransId="{52F83BB0-C193-4B7F-8D88-21D3CBC895C7}"/>
    <dgm:cxn modelId="{81BBAE5D-57DA-48A2-B647-5B0015B89D04}" type="presOf" srcId="{1B3CE133-22C5-4509-BFD6-D5018B574C4B}" destId="{79BFD0C7-5A7A-4B52-A7FA-2182BA6AE347}" srcOrd="0" destOrd="0" presId="urn:microsoft.com/office/officeart/2008/layout/LinedList"/>
    <dgm:cxn modelId="{A2E4B843-9898-4EF6-96BF-4DF1EA307077}" srcId="{2D16260D-2EB7-4769-9E26-F85D6D4BAE86}" destId="{1B3CE133-22C5-4509-BFD6-D5018B574C4B}" srcOrd="0" destOrd="0" parTransId="{F1AE74BE-9939-4BE2-98AD-F788189163EB}" sibTransId="{A4C6F6C8-7684-41E4-BEB0-03F59DEFB2FC}"/>
    <dgm:cxn modelId="{3CC50945-E11F-49DA-9F6A-B0A3CF395EDE}" type="presOf" srcId="{F86CA93D-B2C6-4B30-B514-9B29608E9199}" destId="{4A281BB9-DEB2-4566-89C2-9F240D7BEE0D}" srcOrd="0" destOrd="0" presId="urn:microsoft.com/office/officeart/2008/layout/LinedList"/>
    <dgm:cxn modelId="{8FC96F46-B8BF-40DD-AF94-52B1896561AE}" type="presOf" srcId="{2F987AD9-DDED-47B9-8E8B-462540595430}" destId="{4AD8120C-DA87-46A2-828C-54A6B41167DD}" srcOrd="0" destOrd="0" presId="urn:microsoft.com/office/officeart/2008/layout/LinedList"/>
    <dgm:cxn modelId="{3734076C-817A-4D5B-B817-72E24D2E0AB6}" type="presOf" srcId="{CACE6394-A65F-4672-81F6-3294D2924368}" destId="{9340901D-6DC3-49E5-B26A-BC797EC1590E}" srcOrd="0" destOrd="0" presId="urn:microsoft.com/office/officeart/2008/layout/LinedList"/>
    <dgm:cxn modelId="{AB1CFC7E-5EA4-48E7-A38E-E9958CFF36D4}" type="presOf" srcId="{CB9386D1-6243-45EA-84DD-825B77A06F18}" destId="{E9A5E9C9-FC4D-4747-BB87-3E6E76CAF816}" srcOrd="0" destOrd="0" presId="urn:microsoft.com/office/officeart/2008/layout/LinedList"/>
    <dgm:cxn modelId="{925D9493-9B88-4D19-8CA1-183620EDDB9B}" srcId="{1B3CE133-22C5-4509-BFD6-D5018B574C4B}" destId="{B862E8CD-79EF-41F3-BDAF-CFCAACB828C3}" srcOrd="0" destOrd="0" parTransId="{E697FE3C-0AD4-4F06-A196-21B035B5AF5D}" sibTransId="{B92846D1-DBD6-40F8-91EB-11566EA7E8F4}"/>
    <dgm:cxn modelId="{DBE908B1-73D3-4558-BEEC-8AFB8158AE77}" type="presOf" srcId="{F422F177-F9A3-48C2-A9B5-BCBB2140A31C}" destId="{C7957209-344B-4DE0-95C4-F339A3A8A230}" srcOrd="0" destOrd="0" presId="urn:microsoft.com/office/officeart/2008/layout/LinedList"/>
    <dgm:cxn modelId="{F830A1B2-1D47-462D-8EFB-ADF9153A25F2}" srcId="{1B3CE133-22C5-4509-BFD6-D5018B574C4B}" destId="{E6852A35-9737-46F2-9EA5-0B8ECF2B9E24}" srcOrd="5" destOrd="0" parTransId="{5D96E195-6B4F-491C-A9BD-BBF3E4752E97}" sibTransId="{43B467C9-5134-4581-8351-51B6267026C0}"/>
    <dgm:cxn modelId="{FBA5AFB5-8761-4869-8A08-9BEE2338519F}" srcId="{1B3CE133-22C5-4509-BFD6-D5018B574C4B}" destId="{CB9386D1-6243-45EA-84DD-825B77A06F18}" srcOrd="2" destOrd="0" parTransId="{A47A926A-B7AD-4B24-B4DA-64CB85D119A7}" sibTransId="{29CC1982-30FC-45F0-86F1-FD34E2D90740}"/>
    <dgm:cxn modelId="{CDD3ACB9-0661-44A4-A12E-F7AE8794EDB5}" type="presOf" srcId="{2F074A20-CCF5-4AA3-8CD0-7B923BAA8301}" destId="{6FB41487-CE64-4916-8FC3-ACDEB86DD3C7}" srcOrd="0" destOrd="0" presId="urn:microsoft.com/office/officeart/2008/layout/LinedList"/>
    <dgm:cxn modelId="{5E8F9FBB-EDFE-413E-9158-B4A4CF44193B}" type="presOf" srcId="{E6852A35-9737-46F2-9EA5-0B8ECF2B9E24}" destId="{0F7212AA-2657-4AE5-A0E1-45FC273D4487}" srcOrd="0" destOrd="0" presId="urn:microsoft.com/office/officeart/2008/layout/LinedList"/>
    <dgm:cxn modelId="{35BB9CEA-47B8-4AE9-8CAD-07DE13DF800B}" srcId="{1B3CE133-22C5-4509-BFD6-D5018B574C4B}" destId="{2F987AD9-DDED-47B9-8E8B-462540595430}" srcOrd="6" destOrd="0" parTransId="{5E746905-4660-4B20-B46B-3C45A8F8D266}" sibTransId="{6F9E9F00-2144-4B3B-AEAB-1F32E651EA8A}"/>
    <dgm:cxn modelId="{B0390CBC-6A21-48C1-B8D6-D8DEC26A7D59}" type="presParOf" srcId="{1F4841E3-5999-4894-A344-BCCFF2B9776B}" destId="{7DED0A4A-1D60-4901-8CA8-A4454288EE4B}" srcOrd="0" destOrd="0" presId="urn:microsoft.com/office/officeart/2008/layout/LinedList"/>
    <dgm:cxn modelId="{D5D83AD7-C782-41FE-92E8-701BED80633E}" type="presParOf" srcId="{1F4841E3-5999-4894-A344-BCCFF2B9776B}" destId="{3D82CCB8-1CD3-4F85-A935-575B8379792B}" srcOrd="1" destOrd="0" presId="urn:microsoft.com/office/officeart/2008/layout/LinedList"/>
    <dgm:cxn modelId="{CC4E82A8-898E-45F8-84AE-CEE7C2BD9F83}" type="presParOf" srcId="{3D82CCB8-1CD3-4F85-A935-575B8379792B}" destId="{79BFD0C7-5A7A-4B52-A7FA-2182BA6AE347}" srcOrd="0" destOrd="0" presId="urn:microsoft.com/office/officeart/2008/layout/LinedList"/>
    <dgm:cxn modelId="{2D193A13-C9C6-4A84-96E4-32ABA1FA0286}" type="presParOf" srcId="{3D82CCB8-1CD3-4F85-A935-575B8379792B}" destId="{30724AEC-6A43-4774-9A34-170058E16010}" srcOrd="1" destOrd="0" presId="urn:microsoft.com/office/officeart/2008/layout/LinedList"/>
    <dgm:cxn modelId="{1B4C67C8-CC2F-435E-8944-15D4022A8A3C}" type="presParOf" srcId="{30724AEC-6A43-4774-9A34-170058E16010}" destId="{A5C0C561-0C2F-4DF2-A792-372916C4F376}" srcOrd="0" destOrd="0" presId="urn:microsoft.com/office/officeart/2008/layout/LinedList"/>
    <dgm:cxn modelId="{204809EF-4B13-4B70-AA91-DCCF60B2B2CA}" type="presParOf" srcId="{30724AEC-6A43-4774-9A34-170058E16010}" destId="{4527A394-B9A6-4891-B0AB-0D8439050CE5}" srcOrd="1" destOrd="0" presId="urn:microsoft.com/office/officeart/2008/layout/LinedList"/>
    <dgm:cxn modelId="{DE2BE178-2079-4B0E-AE27-FFBE2FDC025B}" type="presParOf" srcId="{4527A394-B9A6-4891-B0AB-0D8439050CE5}" destId="{010EB131-44DF-4AFD-8AB6-FCC58AA0A544}" srcOrd="0" destOrd="0" presId="urn:microsoft.com/office/officeart/2008/layout/LinedList"/>
    <dgm:cxn modelId="{F9F6918A-C863-4A2F-AC62-508FA83B960A}" type="presParOf" srcId="{4527A394-B9A6-4891-B0AB-0D8439050CE5}" destId="{DDA55AFC-B55C-42AB-AD20-D7FF5A2BF6C5}" srcOrd="1" destOrd="0" presId="urn:microsoft.com/office/officeart/2008/layout/LinedList"/>
    <dgm:cxn modelId="{5EFD8AED-F4BB-41AF-95C4-BACF499713CF}" type="presParOf" srcId="{4527A394-B9A6-4891-B0AB-0D8439050CE5}" destId="{1BA9B490-BEB5-4B47-BD24-B9AA08DB0163}" srcOrd="2" destOrd="0" presId="urn:microsoft.com/office/officeart/2008/layout/LinedList"/>
    <dgm:cxn modelId="{EF54B5F9-E154-41CA-A09D-B3B355DBA551}" type="presParOf" srcId="{30724AEC-6A43-4774-9A34-170058E16010}" destId="{E3BDDF22-E8A5-4736-B534-4C956876F979}" srcOrd="2" destOrd="0" presId="urn:microsoft.com/office/officeart/2008/layout/LinedList"/>
    <dgm:cxn modelId="{E46A0D95-EC9D-4F34-A192-72FD1BA1B4EA}" type="presParOf" srcId="{30724AEC-6A43-4774-9A34-170058E16010}" destId="{31E936DF-9FE7-4ADB-ABED-A77AF7179900}" srcOrd="3" destOrd="0" presId="urn:microsoft.com/office/officeart/2008/layout/LinedList"/>
    <dgm:cxn modelId="{2EC169A7-E4DA-4332-A7C1-ADB128598E9C}" type="presParOf" srcId="{30724AEC-6A43-4774-9A34-170058E16010}" destId="{9242C173-A008-4971-A7F0-8F5A2EC24CC0}" srcOrd="4" destOrd="0" presId="urn:microsoft.com/office/officeart/2008/layout/LinedList"/>
    <dgm:cxn modelId="{E54ACE7C-6BBC-4367-A77B-987C2CF83B48}" type="presParOf" srcId="{9242C173-A008-4971-A7F0-8F5A2EC24CC0}" destId="{4719989B-E1DF-4133-9662-F32A5267E25A}" srcOrd="0" destOrd="0" presId="urn:microsoft.com/office/officeart/2008/layout/LinedList"/>
    <dgm:cxn modelId="{2A8C16BD-A2A5-4BA2-8D19-FC352BD15018}" type="presParOf" srcId="{9242C173-A008-4971-A7F0-8F5A2EC24CC0}" destId="{C7957209-344B-4DE0-95C4-F339A3A8A230}" srcOrd="1" destOrd="0" presId="urn:microsoft.com/office/officeart/2008/layout/LinedList"/>
    <dgm:cxn modelId="{DD2D644B-2D78-476B-979A-5C2BE5764173}" type="presParOf" srcId="{9242C173-A008-4971-A7F0-8F5A2EC24CC0}" destId="{8A4857E9-153E-4F77-9E0B-1303001F8FE2}" srcOrd="2" destOrd="0" presId="urn:microsoft.com/office/officeart/2008/layout/LinedList"/>
    <dgm:cxn modelId="{AC58BDB6-E2F2-48F5-B900-49F8225C895B}" type="presParOf" srcId="{30724AEC-6A43-4774-9A34-170058E16010}" destId="{9CCE9C5D-8016-42DD-A872-2454BFF33676}" srcOrd="5" destOrd="0" presId="urn:microsoft.com/office/officeart/2008/layout/LinedList"/>
    <dgm:cxn modelId="{124976FE-2A81-4377-A665-4BE6040FBB77}" type="presParOf" srcId="{30724AEC-6A43-4774-9A34-170058E16010}" destId="{78D0374C-68DA-46D0-A77C-28B9E8C94F6D}" srcOrd="6" destOrd="0" presId="urn:microsoft.com/office/officeart/2008/layout/LinedList"/>
    <dgm:cxn modelId="{E98FBCDC-FA61-4DD4-9112-7A78092F489D}" type="presParOf" srcId="{30724AEC-6A43-4774-9A34-170058E16010}" destId="{A4F0F0F9-81D9-489B-8AD0-1CD2DEA8B377}" srcOrd="7" destOrd="0" presId="urn:microsoft.com/office/officeart/2008/layout/LinedList"/>
    <dgm:cxn modelId="{8579DB3E-5ACA-4E4C-A460-1979B12740BF}" type="presParOf" srcId="{A4F0F0F9-81D9-489B-8AD0-1CD2DEA8B377}" destId="{29656525-33C0-49EC-9BB6-610CB11FCAF7}" srcOrd="0" destOrd="0" presId="urn:microsoft.com/office/officeart/2008/layout/LinedList"/>
    <dgm:cxn modelId="{DE020317-1ECE-4005-AA14-8B910A04783C}" type="presParOf" srcId="{A4F0F0F9-81D9-489B-8AD0-1CD2DEA8B377}" destId="{E9A5E9C9-FC4D-4747-BB87-3E6E76CAF816}" srcOrd="1" destOrd="0" presId="urn:microsoft.com/office/officeart/2008/layout/LinedList"/>
    <dgm:cxn modelId="{5EFD063E-6151-4AEB-802E-04857345E960}" type="presParOf" srcId="{A4F0F0F9-81D9-489B-8AD0-1CD2DEA8B377}" destId="{BAA4B471-CDC8-405F-983D-AEB760BCC747}" srcOrd="2" destOrd="0" presId="urn:microsoft.com/office/officeart/2008/layout/LinedList"/>
    <dgm:cxn modelId="{01623A30-FA54-4E8B-BAD4-C7811245F402}" type="presParOf" srcId="{30724AEC-6A43-4774-9A34-170058E16010}" destId="{DEB8AC92-26FC-4187-B24B-5C17B1F745BF}" srcOrd="8" destOrd="0" presId="urn:microsoft.com/office/officeart/2008/layout/LinedList"/>
    <dgm:cxn modelId="{AB6D14D8-B0A9-430D-A8EA-F142EC8A1440}" type="presParOf" srcId="{30724AEC-6A43-4774-9A34-170058E16010}" destId="{3851617F-4967-400A-B77F-511EE257F6A3}" srcOrd="9" destOrd="0" presId="urn:microsoft.com/office/officeart/2008/layout/LinedList"/>
    <dgm:cxn modelId="{068FBBB6-3F90-4BB7-A3D6-E13A06976E07}" type="presParOf" srcId="{30724AEC-6A43-4774-9A34-170058E16010}" destId="{1D729787-A90F-4EF4-9035-CDD60CAC4A85}" srcOrd="10" destOrd="0" presId="urn:microsoft.com/office/officeart/2008/layout/LinedList"/>
    <dgm:cxn modelId="{F247BD99-86A7-4108-B302-495239D9E52B}" type="presParOf" srcId="{1D729787-A90F-4EF4-9035-CDD60CAC4A85}" destId="{FFB38A8D-838C-4176-AFE9-08CFC9CA862B}" srcOrd="0" destOrd="0" presId="urn:microsoft.com/office/officeart/2008/layout/LinedList"/>
    <dgm:cxn modelId="{83FB49CE-58B4-448C-9CDD-39FEBE97D03B}" type="presParOf" srcId="{1D729787-A90F-4EF4-9035-CDD60CAC4A85}" destId="{6FB41487-CE64-4916-8FC3-ACDEB86DD3C7}" srcOrd="1" destOrd="0" presId="urn:microsoft.com/office/officeart/2008/layout/LinedList"/>
    <dgm:cxn modelId="{B33ED7FE-EE0F-45E9-8A43-ACE2DB5C0BEA}" type="presParOf" srcId="{1D729787-A90F-4EF4-9035-CDD60CAC4A85}" destId="{E33C71FE-3EF2-4C57-99D7-6B0614CCA491}" srcOrd="2" destOrd="0" presId="urn:microsoft.com/office/officeart/2008/layout/LinedList"/>
    <dgm:cxn modelId="{EA1A0C3D-86F2-4693-BD5C-2EF23320F410}" type="presParOf" srcId="{30724AEC-6A43-4774-9A34-170058E16010}" destId="{33A73040-A1A1-4021-951C-E6B8BC55987F}" srcOrd="11" destOrd="0" presId="urn:microsoft.com/office/officeart/2008/layout/LinedList"/>
    <dgm:cxn modelId="{091A43BB-D487-4965-9BE1-4A20747F9C5C}" type="presParOf" srcId="{30724AEC-6A43-4774-9A34-170058E16010}" destId="{7F446D2B-3DFF-44F8-92D1-B216140C2B7C}" srcOrd="12" destOrd="0" presId="urn:microsoft.com/office/officeart/2008/layout/LinedList"/>
    <dgm:cxn modelId="{8E657DA8-936E-473E-ADF2-A2E30444AF54}" type="presParOf" srcId="{30724AEC-6A43-4774-9A34-170058E16010}" destId="{76C5C799-9875-4691-ACF0-07BD8714DD36}" srcOrd="13" destOrd="0" presId="urn:microsoft.com/office/officeart/2008/layout/LinedList"/>
    <dgm:cxn modelId="{38978C79-5B99-426D-B8F0-B36A02A78F70}" type="presParOf" srcId="{76C5C799-9875-4691-ACF0-07BD8714DD36}" destId="{78EACF96-A520-48FE-AFBB-869B7270140C}" srcOrd="0" destOrd="0" presId="urn:microsoft.com/office/officeart/2008/layout/LinedList"/>
    <dgm:cxn modelId="{62FB001C-7FF5-4FFE-91EF-0EC500C69347}" type="presParOf" srcId="{76C5C799-9875-4691-ACF0-07BD8714DD36}" destId="{DC1F9F28-C7C7-4BAA-A06A-B7B3B2876A4D}" srcOrd="1" destOrd="0" presId="urn:microsoft.com/office/officeart/2008/layout/LinedList"/>
    <dgm:cxn modelId="{88F61383-87DD-4B6D-AA25-B1232281CA87}" type="presParOf" srcId="{76C5C799-9875-4691-ACF0-07BD8714DD36}" destId="{DAB77338-B51F-4ED1-BC25-1E167B0A4AB0}" srcOrd="2" destOrd="0" presId="urn:microsoft.com/office/officeart/2008/layout/LinedList"/>
    <dgm:cxn modelId="{25BE596C-E452-448E-9406-692E31BF67AB}" type="presParOf" srcId="{30724AEC-6A43-4774-9A34-170058E16010}" destId="{A62E277A-BC23-47B5-99C8-B6FCA1572340}" srcOrd="14" destOrd="0" presId="urn:microsoft.com/office/officeart/2008/layout/LinedList"/>
    <dgm:cxn modelId="{52231E25-341D-4FE9-ACF3-7EF40C558E83}" type="presParOf" srcId="{30724AEC-6A43-4774-9A34-170058E16010}" destId="{1FC44290-B0F7-4EB4-B1B5-8379B8A05A97}" srcOrd="15" destOrd="0" presId="urn:microsoft.com/office/officeart/2008/layout/LinedList"/>
    <dgm:cxn modelId="{F792B56D-6EE0-4C8F-91DF-88FF4F8589C6}" type="presParOf" srcId="{30724AEC-6A43-4774-9A34-170058E16010}" destId="{A0B250FE-07C9-41C6-8E22-46EFDF634E23}" srcOrd="16" destOrd="0" presId="urn:microsoft.com/office/officeart/2008/layout/LinedList"/>
    <dgm:cxn modelId="{5773F3ED-F51E-4339-96BB-F3A695378894}" type="presParOf" srcId="{A0B250FE-07C9-41C6-8E22-46EFDF634E23}" destId="{ADE7F406-42AD-4289-B13C-BE5FA92102C8}" srcOrd="0" destOrd="0" presId="urn:microsoft.com/office/officeart/2008/layout/LinedList"/>
    <dgm:cxn modelId="{99F4A43F-25B6-49B5-BA25-C691A1525B67}" type="presParOf" srcId="{A0B250FE-07C9-41C6-8E22-46EFDF634E23}" destId="{0F7212AA-2657-4AE5-A0E1-45FC273D4487}" srcOrd="1" destOrd="0" presId="urn:microsoft.com/office/officeart/2008/layout/LinedList"/>
    <dgm:cxn modelId="{CD9BDDCD-886E-42F4-9114-7AF9A92CBBB7}" type="presParOf" srcId="{A0B250FE-07C9-41C6-8E22-46EFDF634E23}" destId="{E1720E20-D8F2-4304-8A1C-E7332A71E9E3}" srcOrd="2" destOrd="0" presId="urn:microsoft.com/office/officeart/2008/layout/LinedList"/>
    <dgm:cxn modelId="{CBC4B134-30D1-48E8-BD25-C8E9B8388546}" type="presParOf" srcId="{30724AEC-6A43-4774-9A34-170058E16010}" destId="{9F78AEB5-924B-4528-BD09-BE250AAD98E8}" srcOrd="17" destOrd="0" presId="urn:microsoft.com/office/officeart/2008/layout/LinedList"/>
    <dgm:cxn modelId="{6D6A22E7-5577-49FE-9FEA-A7CDF7CA0F16}" type="presParOf" srcId="{30724AEC-6A43-4774-9A34-170058E16010}" destId="{6DF34556-4635-4447-8DF6-FEF321C7DB7D}" srcOrd="18" destOrd="0" presId="urn:microsoft.com/office/officeart/2008/layout/LinedList"/>
    <dgm:cxn modelId="{AE5092A2-25FE-4008-B5B2-FAB4599427F5}" type="presParOf" srcId="{30724AEC-6A43-4774-9A34-170058E16010}" destId="{2A55108D-FF8E-44E1-A8A1-A759055BD8AD}" srcOrd="19" destOrd="0" presId="urn:microsoft.com/office/officeart/2008/layout/LinedList"/>
    <dgm:cxn modelId="{F84C18CB-EC49-49DC-BC09-15F077D27DF2}" type="presParOf" srcId="{2A55108D-FF8E-44E1-A8A1-A759055BD8AD}" destId="{4715930A-C579-4360-BCD8-1E6ECBDD59A5}" srcOrd="0" destOrd="0" presId="urn:microsoft.com/office/officeart/2008/layout/LinedList"/>
    <dgm:cxn modelId="{2DD42A3F-0385-4809-8ECF-4C54EA965F1B}" type="presParOf" srcId="{2A55108D-FF8E-44E1-A8A1-A759055BD8AD}" destId="{4AD8120C-DA87-46A2-828C-54A6B41167DD}" srcOrd="1" destOrd="0" presId="urn:microsoft.com/office/officeart/2008/layout/LinedList"/>
    <dgm:cxn modelId="{100A4EFE-A405-44CE-A68E-CCD08D6AB1C7}" type="presParOf" srcId="{2A55108D-FF8E-44E1-A8A1-A759055BD8AD}" destId="{B9C9F829-D9B4-481A-B5D0-BD43DA2BA751}" srcOrd="2" destOrd="0" presId="urn:microsoft.com/office/officeart/2008/layout/LinedList"/>
    <dgm:cxn modelId="{7FB1C66B-39DD-46F3-9CA0-C6ECA3253183}" type="presParOf" srcId="{30724AEC-6A43-4774-9A34-170058E16010}" destId="{B86557FF-553D-4AA4-A18C-9F9A1F968173}" srcOrd="20" destOrd="0" presId="urn:microsoft.com/office/officeart/2008/layout/LinedList"/>
    <dgm:cxn modelId="{AED76AC4-E463-44D9-95A2-9E9E870025CA}" type="presParOf" srcId="{30724AEC-6A43-4774-9A34-170058E16010}" destId="{0F36D757-6F31-400C-A4E3-7AD75BF9BA73}" srcOrd="21" destOrd="0" presId="urn:microsoft.com/office/officeart/2008/layout/LinedList"/>
    <dgm:cxn modelId="{8297BBA4-4560-4EDC-A65A-F9F27904E8C6}" type="presParOf" srcId="{30724AEC-6A43-4774-9A34-170058E16010}" destId="{AB1173BF-7DAE-4BC5-97AD-B4B1019AE02B}" srcOrd="22" destOrd="0" presId="urn:microsoft.com/office/officeart/2008/layout/LinedList"/>
    <dgm:cxn modelId="{E94B490B-550A-41B9-B6FE-2D7F0DD370AF}" type="presParOf" srcId="{AB1173BF-7DAE-4BC5-97AD-B4B1019AE02B}" destId="{C34AC4CE-B54A-4B13-957F-D1C9BEBB6C61}" srcOrd="0" destOrd="0" presId="urn:microsoft.com/office/officeart/2008/layout/LinedList"/>
    <dgm:cxn modelId="{84E941EF-13D6-4785-876F-2483DEC685F1}" type="presParOf" srcId="{AB1173BF-7DAE-4BC5-97AD-B4B1019AE02B}" destId="{9340901D-6DC3-49E5-B26A-BC797EC1590E}" srcOrd="1" destOrd="0" presId="urn:microsoft.com/office/officeart/2008/layout/LinedList"/>
    <dgm:cxn modelId="{866C1E03-725E-487A-8A5D-A95BDA7A1D86}" type="presParOf" srcId="{AB1173BF-7DAE-4BC5-97AD-B4B1019AE02B}" destId="{42290D5E-5F7D-450C-8DAA-71BAE8C18F12}" srcOrd="2" destOrd="0" presId="urn:microsoft.com/office/officeart/2008/layout/LinedList"/>
    <dgm:cxn modelId="{F77C6323-2727-4298-B61E-DD68276B26A0}" type="presParOf" srcId="{30724AEC-6A43-4774-9A34-170058E16010}" destId="{F49CE992-4019-4114-A15F-D7E6800126A4}" srcOrd="23" destOrd="0" presId="urn:microsoft.com/office/officeart/2008/layout/LinedList"/>
    <dgm:cxn modelId="{12153026-D728-47BE-8FCD-112972A5D1E7}" type="presParOf" srcId="{30724AEC-6A43-4774-9A34-170058E16010}" destId="{9D0AE63D-B707-40E5-838B-48301EAB7E7A}" srcOrd="24" destOrd="0" presId="urn:microsoft.com/office/officeart/2008/layout/LinedList"/>
    <dgm:cxn modelId="{DA2D5EBB-33BD-4E7B-B21C-7CBFBA9AEF4D}" type="presParOf" srcId="{30724AEC-6A43-4774-9A34-170058E16010}" destId="{2AE1357E-D7BF-4BC5-A6ED-E1A518F80C91}" srcOrd="25" destOrd="0" presId="urn:microsoft.com/office/officeart/2008/layout/LinedList"/>
    <dgm:cxn modelId="{8E745EC7-D932-470E-ADE4-6940DAB9B4ED}" type="presParOf" srcId="{2AE1357E-D7BF-4BC5-A6ED-E1A518F80C91}" destId="{EF215AA1-3415-4DD6-84C4-C056FBE266E1}" srcOrd="0" destOrd="0" presId="urn:microsoft.com/office/officeart/2008/layout/LinedList"/>
    <dgm:cxn modelId="{F403A5A9-D391-46C6-B544-462A07789680}" type="presParOf" srcId="{2AE1357E-D7BF-4BC5-A6ED-E1A518F80C91}" destId="{4A281BB9-DEB2-4566-89C2-9F240D7BEE0D}" srcOrd="1" destOrd="0" presId="urn:microsoft.com/office/officeart/2008/layout/LinedList"/>
    <dgm:cxn modelId="{D77713C6-0BAA-40B0-AA28-1B7015557AAB}" type="presParOf" srcId="{2AE1357E-D7BF-4BC5-A6ED-E1A518F80C91}" destId="{991FE323-C8E1-4FB7-96DB-DED130FDF530}" srcOrd="2" destOrd="0" presId="urn:microsoft.com/office/officeart/2008/layout/LinedList"/>
    <dgm:cxn modelId="{362E45CD-0293-4D09-8B20-DBEA78C7E6D2}" type="presParOf" srcId="{30724AEC-6A43-4774-9A34-170058E16010}" destId="{CA37C3C0-BF6A-4A49-B357-8CD51C8D2B21}" srcOrd="26" destOrd="0" presId="urn:microsoft.com/office/officeart/2008/layout/LinedList"/>
    <dgm:cxn modelId="{59F4C214-80DB-437F-BA82-9AEE96AB9914}" type="presParOf" srcId="{30724AEC-6A43-4774-9A34-170058E16010}" destId="{7BD1C699-75DF-4786-A374-626DA9A7C37F}"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12F0C-9C5D-4ACF-B2D4-D61140E3A37C}">
      <dsp:nvSpPr>
        <dsp:cNvPr id="0" name=""/>
        <dsp:cNvSpPr/>
      </dsp:nvSpPr>
      <dsp:spPr>
        <a:xfrm>
          <a:off x="0" y="297012"/>
          <a:ext cx="9556848" cy="1732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1718" tIns="416560" rIns="74171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Economic Importance</a:t>
          </a:r>
        </a:p>
        <a:p>
          <a:pPr marL="228600" lvl="1" indent="-228600" algn="l" defTabSz="889000">
            <a:lnSpc>
              <a:spcPct val="90000"/>
            </a:lnSpc>
            <a:spcBef>
              <a:spcPct val="0"/>
            </a:spcBef>
            <a:spcAft>
              <a:spcPct val="15000"/>
            </a:spcAft>
            <a:buChar char="•"/>
          </a:pPr>
          <a:r>
            <a:rPr lang="en-US" sz="2000" kern="1200"/>
            <a:t>Nutritional Value</a:t>
          </a:r>
        </a:p>
        <a:p>
          <a:pPr marL="228600" lvl="1" indent="-228600" algn="l" defTabSz="889000">
            <a:lnSpc>
              <a:spcPct val="90000"/>
            </a:lnSpc>
            <a:spcBef>
              <a:spcPct val="0"/>
            </a:spcBef>
            <a:spcAft>
              <a:spcPct val="15000"/>
            </a:spcAft>
            <a:buChar char="•"/>
          </a:pPr>
          <a:r>
            <a:rPr lang="en-US" sz="2000" kern="1200"/>
            <a:t>International Trade</a:t>
          </a:r>
        </a:p>
        <a:p>
          <a:pPr marL="228600" lvl="1" indent="-228600" algn="l" defTabSz="889000">
            <a:lnSpc>
              <a:spcPct val="90000"/>
            </a:lnSpc>
            <a:spcBef>
              <a:spcPct val="0"/>
            </a:spcBef>
            <a:spcAft>
              <a:spcPct val="15000"/>
            </a:spcAft>
            <a:buChar char="•"/>
          </a:pPr>
          <a:r>
            <a:rPr lang="en-US" sz="2000" kern="1200" dirty="0"/>
            <a:t>Agricultural Sustainability</a:t>
          </a:r>
        </a:p>
      </dsp:txBody>
      <dsp:txXfrm>
        <a:off x="0" y="297012"/>
        <a:ext cx="9556848" cy="1732500"/>
      </dsp:txXfrm>
    </dsp:sp>
    <dsp:sp modelId="{13BAE56F-7EB2-4BF5-8F20-5A4BF0B3AD63}">
      <dsp:nvSpPr>
        <dsp:cNvPr id="0" name=""/>
        <dsp:cNvSpPr/>
      </dsp:nvSpPr>
      <dsp:spPr>
        <a:xfrm>
          <a:off x="465834" y="0"/>
          <a:ext cx="6689793" cy="59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858" tIns="0" rIns="252858" bIns="0" numCol="1" spcCol="1270" anchor="ctr" anchorCtr="0">
          <a:noAutofit/>
        </a:bodyPr>
        <a:lstStyle/>
        <a:p>
          <a:pPr marL="0" lvl="0" indent="0" algn="l" defTabSz="889000">
            <a:lnSpc>
              <a:spcPct val="90000"/>
            </a:lnSpc>
            <a:spcBef>
              <a:spcPct val="0"/>
            </a:spcBef>
            <a:spcAft>
              <a:spcPct val="35000"/>
            </a:spcAft>
            <a:buNone/>
          </a:pPr>
          <a:r>
            <a:rPr lang="en-US" sz="2000" b="1" kern="1200"/>
            <a:t>Importance of soybean harvesting</a:t>
          </a:r>
          <a:endParaRPr lang="en-US" sz="2000" kern="1200"/>
        </a:p>
      </dsp:txBody>
      <dsp:txXfrm>
        <a:off x="494655" y="28821"/>
        <a:ext cx="6632151"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03A96-8B2A-46C3-8A6E-F2F6F9773C98}">
      <dsp:nvSpPr>
        <dsp:cNvPr id="0" name=""/>
        <dsp:cNvSpPr/>
      </dsp:nvSpPr>
      <dsp:spPr>
        <a:xfrm>
          <a:off x="0" y="346807"/>
          <a:ext cx="9629274" cy="197505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7339" tIns="395732" rIns="747339"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latin typeface="Times New Roman" panose="02020603050405020304" pitchFamily="18" charset="0"/>
              <a:cs typeface="Times New Roman" panose="02020603050405020304" pitchFamily="18" charset="0"/>
            </a:rPr>
            <a:t>Labor Intensity</a:t>
          </a:r>
        </a:p>
        <a:p>
          <a:pPr marL="171450" lvl="1" indent="-171450" algn="l" defTabSz="844550">
            <a:lnSpc>
              <a:spcPct val="90000"/>
            </a:lnSpc>
            <a:spcBef>
              <a:spcPct val="0"/>
            </a:spcBef>
            <a:spcAft>
              <a:spcPct val="15000"/>
            </a:spcAft>
            <a:buChar char="•"/>
          </a:pPr>
          <a:r>
            <a:rPr lang="en-US" sz="1900" kern="1200">
              <a:latin typeface="Times New Roman" panose="02020603050405020304" pitchFamily="18" charset="0"/>
              <a:cs typeface="Times New Roman" panose="02020603050405020304" pitchFamily="18" charset="0"/>
            </a:rPr>
            <a:t>Time Consumption</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Inconsistency in Quality</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Labor Availability and Costs</a:t>
          </a:r>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Health and Safety Concerns</a:t>
          </a:r>
        </a:p>
      </dsp:txBody>
      <dsp:txXfrm>
        <a:off x="0" y="346807"/>
        <a:ext cx="9629274" cy="1975050"/>
      </dsp:txXfrm>
    </dsp:sp>
    <dsp:sp modelId="{CA4F60CD-FC74-49A0-94E6-8DCB99EDF979}">
      <dsp:nvSpPr>
        <dsp:cNvPr id="0" name=""/>
        <dsp:cNvSpPr/>
      </dsp:nvSpPr>
      <dsp:spPr>
        <a:xfrm>
          <a:off x="481463" y="13048"/>
          <a:ext cx="6740491" cy="560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775" tIns="0" rIns="254775" bIns="0"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Limitations of manual harvesting methods</a:t>
          </a:r>
          <a:endParaRPr lang="en-US" sz="1900" kern="1200" dirty="0">
            <a:latin typeface="Times New Roman" panose="02020603050405020304" pitchFamily="18" charset="0"/>
            <a:cs typeface="Times New Roman" panose="02020603050405020304" pitchFamily="18" charset="0"/>
          </a:endParaRPr>
        </a:p>
      </dsp:txBody>
      <dsp:txXfrm>
        <a:off x="508843" y="40428"/>
        <a:ext cx="6685731"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FC94C-7BE3-4ECD-A8E7-537C0DBAD2CB}">
      <dsp:nvSpPr>
        <dsp:cNvPr id="0" name=""/>
        <dsp:cNvSpPr/>
      </dsp:nvSpPr>
      <dsp:spPr>
        <a:xfrm>
          <a:off x="0" y="488232"/>
          <a:ext cx="9960378" cy="1831546"/>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3036" tIns="150461" rIns="773036" bIns="113792" numCol="1" spcCol="1270" anchor="t" anchorCtr="0">
          <a:noAutofit/>
        </a:bodyPr>
        <a:lstStyle/>
        <a:p>
          <a:pPr marL="171450" lvl="1" indent="-171450" algn="l" defTabSz="711200">
            <a:lnSpc>
              <a:spcPct val="2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Manual-harvesting: This is the most common method of harvesting soybeans in India. It is a labor-intensive process, but it is the most affordable option for small farms.</a:t>
          </a:r>
        </a:p>
        <a:p>
          <a:pPr marL="171450" lvl="1" indent="-171450" algn="l" defTabSz="711200">
            <a:lnSpc>
              <a:spcPct val="2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Combine harvesting: This is a more efficient method of harvesting soybeans, but it is also more expensive</a:t>
          </a:r>
        </a:p>
      </dsp:txBody>
      <dsp:txXfrm>
        <a:off x="0" y="488232"/>
        <a:ext cx="9960378" cy="1831546"/>
      </dsp:txXfrm>
    </dsp:sp>
    <dsp:sp modelId="{C703F687-0813-40C8-98AB-B27DEB01A06D}">
      <dsp:nvSpPr>
        <dsp:cNvPr id="0" name=""/>
        <dsp:cNvSpPr/>
      </dsp:nvSpPr>
      <dsp:spPr>
        <a:xfrm>
          <a:off x="488258" y="14035"/>
          <a:ext cx="6965455" cy="5511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535" tIns="0" rIns="263535"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Soybean harvesting techniques in India</a:t>
          </a:r>
          <a:r>
            <a:rPr lang="en-US" sz="2000" kern="1200" dirty="0">
              <a:latin typeface="Times New Roman" panose="02020603050405020304" pitchFamily="18" charset="0"/>
              <a:cs typeface="Times New Roman" panose="02020603050405020304" pitchFamily="18" charset="0"/>
            </a:rPr>
            <a:t>:</a:t>
          </a:r>
        </a:p>
      </dsp:txBody>
      <dsp:txXfrm>
        <a:off x="515164" y="40941"/>
        <a:ext cx="6911643" cy="497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A824C-C9F4-4575-90D3-06B9BADEEF3F}">
      <dsp:nvSpPr>
        <dsp:cNvPr id="0" name=""/>
        <dsp:cNvSpPr/>
      </dsp:nvSpPr>
      <dsp:spPr>
        <a:xfrm>
          <a:off x="0" y="0"/>
          <a:ext cx="977152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F1FD72-39CE-494D-9083-7423625E1B72}">
      <dsp:nvSpPr>
        <dsp:cNvPr id="0" name=""/>
        <dsp:cNvSpPr/>
      </dsp:nvSpPr>
      <dsp:spPr>
        <a:xfrm>
          <a:off x="0" y="0"/>
          <a:ext cx="1954305" cy="5191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a:t>Importance and Need of Study</a:t>
          </a:r>
          <a:endParaRPr lang="en-US" sz="2700" kern="1200"/>
        </a:p>
      </dsp:txBody>
      <dsp:txXfrm>
        <a:off x="0" y="0"/>
        <a:ext cx="1954305" cy="5191165"/>
      </dsp:txXfrm>
    </dsp:sp>
    <dsp:sp modelId="{B462F61E-CD3B-421F-B7F4-DFF54C6634F8}">
      <dsp:nvSpPr>
        <dsp:cNvPr id="0" name=""/>
        <dsp:cNvSpPr/>
      </dsp:nvSpPr>
      <dsp:spPr>
        <a:xfrm>
          <a:off x="2100878" y="48920"/>
          <a:ext cx="7670650" cy="978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Labor shortage during harvesting in regions experiencing rapid industrialization and urban migration.</a:t>
          </a:r>
        </a:p>
      </dsp:txBody>
      <dsp:txXfrm>
        <a:off x="2100878" y="48920"/>
        <a:ext cx="7670650" cy="978412"/>
      </dsp:txXfrm>
    </dsp:sp>
    <dsp:sp modelId="{AC83360A-D70D-409F-BCF2-2B3D093D9816}">
      <dsp:nvSpPr>
        <dsp:cNvPr id="0" name=""/>
        <dsp:cNvSpPr/>
      </dsp:nvSpPr>
      <dsp:spPr>
        <a:xfrm>
          <a:off x="1954305" y="1027333"/>
          <a:ext cx="7817223"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177004-3EEF-4F9A-905D-91279F983F45}">
      <dsp:nvSpPr>
        <dsp:cNvPr id="0" name=""/>
        <dsp:cNvSpPr/>
      </dsp:nvSpPr>
      <dsp:spPr>
        <a:xfrm>
          <a:off x="2100878" y="1076254"/>
          <a:ext cx="7670650" cy="978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latin typeface="Times New Roman" panose="02020603050405020304" pitchFamily="18" charset="0"/>
              <a:cs typeface="Times New Roman" panose="02020603050405020304" pitchFamily="18" charset="0"/>
            </a:rPr>
            <a:t>Intercropping soybean with pigeon pea for crop security in the dryland region of Vidarbha</a:t>
          </a:r>
          <a:r>
            <a:rPr lang="en-US" sz="2000" kern="1200" dirty="0">
              <a:latin typeface="Times New Roman" panose="02020603050405020304" pitchFamily="18" charset="0"/>
              <a:cs typeface="Times New Roman" panose="02020603050405020304" pitchFamily="18" charset="0"/>
            </a:rPr>
            <a:t>.</a:t>
          </a:r>
        </a:p>
      </dsp:txBody>
      <dsp:txXfrm>
        <a:off x="2100878" y="1076254"/>
        <a:ext cx="7670650" cy="978412"/>
      </dsp:txXfrm>
    </dsp:sp>
    <dsp:sp modelId="{D2938A2A-559D-4062-B10A-3472228693D7}">
      <dsp:nvSpPr>
        <dsp:cNvPr id="0" name=""/>
        <dsp:cNvSpPr/>
      </dsp:nvSpPr>
      <dsp:spPr>
        <a:xfrm>
          <a:off x="1954305" y="2054667"/>
          <a:ext cx="7817223"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E186F5-C0F5-4343-98E9-E366CE2D511F}">
      <dsp:nvSpPr>
        <dsp:cNvPr id="0" name=""/>
        <dsp:cNvSpPr/>
      </dsp:nvSpPr>
      <dsp:spPr>
        <a:xfrm>
          <a:off x="2100878" y="2103587"/>
          <a:ext cx="7670650" cy="978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Limitations of using combine harvesters in small soybean fields and intercropping regions.</a:t>
          </a:r>
        </a:p>
      </dsp:txBody>
      <dsp:txXfrm>
        <a:off x="2100878" y="2103587"/>
        <a:ext cx="7670650" cy="978412"/>
      </dsp:txXfrm>
    </dsp:sp>
    <dsp:sp modelId="{09B714FD-E274-473B-8331-010251102A4D}">
      <dsp:nvSpPr>
        <dsp:cNvPr id="0" name=""/>
        <dsp:cNvSpPr/>
      </dsp:nvSpPr>
      <dsp:spPr>
        <a:xfrm>
          <a:off x="1954305" y="3082000"/>
          <a:ext cx="7817223"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C46FEE-20DB-469E-860A-43B98C915938}">
      <dsp:nvSpPr>
        <dsp:cNvPr id="0" name=""/>
        <dsp:cNvSpPr/>
      </dsp:nvSpPr>
      <dsp:spPr>
        <a:xfrm>
          <a:off x="2100878" y="3130921"/>
          <a:ext cx="7670650" cy="978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Dependence on manual labor for harvesting intercrop soybean, leading to crop losses and damage during peak seasons and untimely rainfall.</a:t>
          </a:r>
        </a:p>
      </dsp:txBody>
      <dsp:txXfrm>
        <a:off x="2100878" y="3130921"/>
        <a:ext cx="7670650" cy="978412"/>
      </dsp:txXfrm>
    </dsp:sp>
    <dsp:sp modelId="{86B3ADD2-B6F2-49CB-9CEE-28445025B047}">
      <dsp:nvSpPr>
        <dsp:cNvPr id="0" name=""/>
        <dsp:cNvSpPr/>
      </dsp:nvSpPr>
      <dsp:spPr>
        <a:xfrm>
          <a:off x="1954305" y="4109334"/>
          <a:ext cx="7817223"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AC6517-7D20-462E-B4DC-53F7C3988C25}">
      <dsp:nvSpPr>
        <dsp:cNvPr id="0" name=""/>
        <dsp:cNvSpPr/>
      </dsp:nvSpPr>
      <dsp:spPr>
        <a:xfrm>
          <a:off x="2100878" y="4158254"/>
          <a:ext cx="7670650" cy="978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Need for a smaller, more efficient, and cost-effective soybean harvester suitable for intercropping.</a:t>
          </a:r>
        </a:p>
      </dsp:txBody>
      <dsp:txXfrm>
        <a:off x="2100878" y="4158254"/>
        <a:ext cx="7670650" cy="978412"/>
      </dsp:txXfrm>
    </dsp:sp>
    <dsp:sp modelId="{3DF74DC1-C2A8-415C-BAE5-E35AA17BC414}">
      <dsp:nvSpPr>
        <dsp:cNvPr id="0" name=""/>
        <dsp:cNvSpPr/>
      </dsp:nvSpPr>
      <dsp:spPr>
        <a:xfrm>
          <a:off x="1954305" y="5136667"/>
          <a:ext cx="7817223"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FA795-665A-4ED8-BBE9-D66CBC0765ED}">
      <dsp:nvSpPr>
        <dsp:cNvPr id="0" name=""/>
        <dsp:cNvSpPr/>
      </dsp:nvSpPr>
      <dsp:spPr>
        <a:xfrm>
          <a:off x="0" y="1593602"/>
          <a:ext cx="9708777"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7A2096-F110-4B5B-820A-46D083FF671E}">
      <dsp:nvSpPr>
        <dsp:cNvPr id="0" name=""/>
        <dsp:cNvSpPr/>
      </dsp:nvSpPr>
      <dsp:spPr>
        <a:xfrm>
          <a:off x="2524282" y="0"/>
          <a:ext cx="7184494" cy="1593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endParaRPr lang="en-US" sz="2000" kern="1200">
            <a:latin typeface="Arial" panose="020B0604020202020204" pitchFamily="34" charset="0"/>
            <a:cs typeface="Arial" panose="020B0604020202020204" pitchFamily="34" charset="0"/>
          </a:endParaRPr>
        </a:p>
      </dsp:txBody>
      <dsp:txXfrm>
        <a:off x="2524282" y="0"/>
        <a:ext cx="7184494" cy="1593602"/>
      </dsp:txXfrm>
    </dsp:sp>
    <dsp:sp modelId="{F6C83696-6C4B-42D9-9FA4-05825901FEC1}">
      <dsp:nvSpPr>
        <dsp:cNvPr id="0" name=""/>
        <dsp:cNvSpPr/>
      </dsp:nvSpPr>
      <dsp:spPr>
        <a:xfrm>
          <a:off x="0" y="0"/>
          <a:ext cx="2524282" cy="1593602"/>
        </a:xfrm>
        <a:prstGeom prst="round2SameRect">
          <a:avLst>
            <a:gd name="adj1" fmla="val 16670"/>
            <a:gd name="adj2" fmla="val 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Objective</a:t>
          </a:r>
          <a:r>
            <a:rPr lang="en-US" sz="500" b="1" kern="1200" dirty="0"/>
            <a:t>:</a:t>
          </a:r>
          <a:endParaRPr lang="en-US" sz="500" kern="1200" dirty="0"/>
        </a:p>
      </dsp:txBody>
      <dsp:txXfrm>
        <a:off x="77807" y="77807"/>
        <a:ext cx="2368668" cy="1515795"/>
      </dsp:txXfrm>
    </dsp:sp>
    <dsp:sp modelId="{DCBE488A-530D-4D12-B084-3E23F73353CF}">
      <dsp:nvSpPr>
        <dsp:cNvPr id="0" name=""/>
        <dsp:cNvSpPr/>
      </dsp:nvSpPr>
      <dsp:spPr>
        <a:xfrm>
          <a:off x="0" y="1593602"/>
          <a:ext cx="9708777" cy="3187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200000"/>
            </a:lnSpc>
            <a:spcBef>
              <a:spcPct val="0"/>
            </a:spcBef>
            <a:spcAft>
              <a:spcPct val="15000"/>
            </a:spcAft>
            <a:buChar char="•"/>
          </a:pPr>
          <a:r>
            <a:rPr lang="en-US" sz="2000" kern="1200" dirty="0">
              <a:latin typeface="Arial" panose="020B0604020202020204" pitchFamily="34" charset="0"/>
              <a:cs typeface="Arial" panose="020B0604020202020204" pitchFamily="34" charset="0"/>
            </a:rPr>
            <a:t>To </a:t>
          </a:r>
          <a:r>
            <a:rPr lang="en-US" sz="2000" kern="1200" dirty="0">
              <a:latin typeface="Times New Roman" panose="02020603050405020304" pitchFamily="18" charset="0"/>
              <a:cs typeface="Times New Roman" panose="02020603050405020304" pitchFamily="18" charset="0"/>
            </a:rPr>
            <a:t>evaluate field performance of manual drawn engine operated soybean harvester for soybean harvesting.</a:t>
          </a:r>
        </a:p>
        <a:p>
          <a:pPr marL="228600" lvl="1" indent="-228600" algn="l" defTabSz="889000">
            <a:lnSpc>
              <a:spcPct val="200000"/>
            </a:lnSpc>
            <a:spcBef>
              <a:spcPct val="0"/>
            </a:spcBef>
            <a:spcAft>
              <a:spcPct val="15000"/>
            </a:spcAft>
            <a:buChar char="•"/>
          </a:pPr>
          <a:r>
            <a:rPr lang="en-US" sz="2000" kern="1200" dirty="0">
              <a:latin typeface="Times New Roman" panose="02020603050405020304" pitchFamily="18" charset="0"/>
              <a:cs typeface="Times New Roman" panose="02020603050405020304" pitchFamily="18" charset="0"/>
            </a:rPr>
            <a:t>To compare the cost of operation of manual drawn engine operated soybean harvester with manual harvesting of soybean crop.</a:t>
          </a:r>
        </a:p>
      </dsp:txBody>
      <dsp:txXfrm>
        <a:off x="0" y="1593602"/>
        <a:ext cx="9708777" cy="31876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AE516-5C32-40E5-8069-4B1DE17B84A9}">
      <dsp:nvSpPr>
        <dsp:cNvPr id="0" name=""/>
        <dsp:cNvSpPr/>
      </dsp:nvSpPr>
      <dsp:spPr>
        <a:xfrm>
          <a:off x="0" y="0"/>
          <a:ext cx="1061421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C9611-8766-45FF-8204-AD8D582F4E5F}">
      <dsp:nvSpPr>
        <dsp:cNvPr id="0" name=""/>
        <dsp:cNvSpPr/>
      </dsp:nvSpPr>
      <dsp:spPr>
        <a:xfrm>
          <a:off x="0" y="0"/>
          <a:ext cx="2122842" cy="396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a:t>Study of crop parameter:</a:t>
          </a:r>
          <a:endParaRPr lang="en-US" sz="3200" kern="1200"/>
        </a:p>
      </dsp:txBody>
      <dsp:txXfrm>
        <a:off x="0" y="0"/>
        <a:ext cx="2122842" cy="3960058"/>
      </dsp:txXfrm>
    </dsp:sp>
    <dsp:sp modelId="{B2F56130-3795-43EB-AB7E-5BBCB5D269AF}">
      <dsp:nvSpPr>
        <dsp:cNvPr id="0" name=""/>
        <dsp:cNvSpPr/>
      </dsp:nvSpPr>
      <dsp:spPr>
        <a:xfrm>
          <a:off x="2282056" y="23420"/>
          <a:ext cx="8332157" cy="468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Height of plant, cm </a:t>
          </a:r>
        </a:p>
      </dsp:txBody>
      <dsp:txXfrm>
        <a:off x="2282056" y="23420"/>
        <a:ext cx="8332157" cy="468419"/>
      </dsp:txXfrm>
    </dsp:sp>
    <dsp:sp modelId="{82C3B4B3-931F-4D94-BA12-8E6CA8516339}">
      <dsp:nvSpPr>
        <dsp:cNvPr id="0" name=""/>
        <dsp:cNvSpPr/>
      </dsp:nvSpPr>
      <dsp:spPr>
        <a:xfrm>
          <a:off x="2122842" y="491840"/>
          <a:ext cx="849137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235D91-EB51-469F-AEAC-ED559277AECB}">
      <dsp:nvSpPr>
        <dsp:cNvPr id="0" name=""/>
        <dsp:cNvSpPr/>
      </dsp:nvSpPr>
      <dsp:spPr>
        <a:xfrm>
          <a:off x="2282056" y="515261"/>
          <a:ext cx="8332157" cy="468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Row to row spacing, cm </a:t>
          </a:r>
        </a:p>
      </dsp:txBody>
      <dsp:txXfrm>
        <a:off x="2282056" y="515261"/>
        <a:ext cx="8332157" cy="468419"/>
      </dsp:txXfrm>
    </dsp:sp>
    <dsp:sp modelId="{B6385DCC-1FBB-4522-ABEE-1768C6123B06}">
      <dsp:nvSpPr>
        <dsp:cNvPr id="0" name=""/>
        <dsp:cNvSpPr/>
      </dsp:nvSpPr>
      <dsp:spPr>
        <a:xfrm>
          <a:off x="2122842" y="983681"/>
          <a:ext cx="849137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EC3706-E009-4621-B734-A2210F715DA8}">
      <dsp:nvSpPr>
        <dsp:cNvPr id="0" name=""/>
        <dsp:cNvSpPr/>
      </dsp:nvSpPr>
      <dsp:spPr>
        <a:xfrm>
          <a:off x="2282056" y="1007102"/>
          <a:ext cx="8332157" cy="468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Plant to plant spacing, cm</a:t>
          </a:r>
        </a:p>
      </dsp:txBody>
      <dsp:txXfrm>
        <a:off x="2282056" y="1007102"/>
        <a:ext cx="8332157" cy="468419"/>
      </dsp:txXfrm>
    </dsp:sp>
    <dsp:sp modelId="{EEFE3129-4881-463E-B500-A9632349A10E}">
      <dsp:nvSpPr>
        <dsp:cNvPr id="0" name=""/>
        <dsp:cNvSpPr/>
      </dsp:nvSpPr>
      <dsp:spPr>
        <a:xfrm>
          <a:off x="2122842" y="1475522"/>
          <a:ext cx="849137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E38F4B-1D98-4BF9-AE56-9BA3D85FAD10}">
      <dsp:nvSpPr>
        <dsp:cNvPr id="0" name=""/>
        <dsp:cNvSpPr/>
      </dsp:nvSpPr>
      <dsp:spPr>
        <a:xfrm>
          <a:off x="2282056" y="1498943"/>
          <a:ext cx="8332157" cy="468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Minimum pod height from ground surface, cm</a:t>
          </a:r>
        </a:p>
      </dsp:txBody>
      <dsp:txXfrm>
        <a:off x="2282056" y="1498943"/>
        <a:ext cx="8332157" cy="468419"/>
      </dsp:txXfrm>
    </dsp:sp>
    <dsp:sp modelId="{BA946391-C73F-47F1-9417-F5ECCBFD3095}">
      <dsp:nvSpPr>
        <dsp:cNvPr id="0" name=""/>
        <dsp:cNvSpPr/>
      </dsp:nvSpPr>
      <dsp:spPr>
        <a:xfrm>
          <a:off x="2122842" y="1967363"/>
          <a:ext cx="849137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9CB650-F770-4475-9115-3CAFA3592F2D}">
      <dsp:nvSpPr>
        <dsp:cNvPr id="0" name=""/>
        <dsp:cNvSpPr/>
      </dsp:nvSpPr>
      <dsp:spPr>
        <a:xfrm>
          <a:off x="2282056" y="1990784"/>
          <a:ext cx="8332157" cy="468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Stem diameter, cm</a:t>
          </a:r>
        </a:p>
      </dsp:txBody>
      <dsp:txXfrm>
        <a:off x="2282056" y="1990784"/>
        <a:ext cx="8332157" cy="468419"/>
      </dsp:txXfrm>
    </dsp:sp>
    <dsp:sp modelId="{92EDB2CF-5D81-4B8A-8A44-A04440DE827F}">
      <dsp:nvSpPr>
        <dsp:cNvPr id="0" name=""/>
        <dsp:cNvSpPr/>
      </dsp:nvSpPr>
      <dsp:spPr>
        <a:xfrm>
          <a:off x="2122842" y="2459204"/>
          <a:ext cx="849137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2E01E3-7B8C-4579-AD7A-5F6E7DD35489}">
      <dsp:nvSpPr>
        <dsp:cNvPr id="0" name=""/>
        <dsp:cNvSpPr/>
      </dsp:nvSpPr>
      <dsp:spPr>
        <a:xfrm>
          <a:off x="2282056" y="2482625"/>
          <a:ext cx="8332157" cy="468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Plant population, per m</a:t>
          </a:r>
          <a:r>
            <a:rPr lang="en-US" sz="2200" kern="1200" baseline="30000" dirty="0"/>
            <a:t>2</a:t>
          </a:r>
          <a:endParaRPr lang="en-US" sz="2200" kern="1200" dirty="0"/>
        </a:p>
      </dsp:txBody>
      <dsp:txXfrm>
        <a:off x="2282056" y="2482625"/>
        <a:ext cx="8332157" cy="468419"/>
      </dsp:txXfrm>
    </dsp:sp>
    <dsp:sp modelId="{C2C85C60-AAF0-4505-8F1B-F3AD8B13CB44}">
      <dsp:nvSpPr>
        <dsp:cNvPr id="0" name=""/>
        <dsp:cNvSpPr/>
      </dsp:nvSpPr>
      <dsp:spPr>
        <a:xfrm>
          <a:off x="2122842" y="2951045"/>
          <a:ext cx="849137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EDF9C-EB1D-4C01-9F49-59108696CB35}">
      <dsp:nvSpPr>
        <dsp:cNvPr id="0" name=""/>
        <dsp:cNvSpPr/>
      </dsp:nvSpPr>
      <dsp:spPr>
        <a:xfrm>
          <a:off x="2282056" y="2974466"/>
          <a:ext cx="8332157" cy="468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Crop (grain and stem) moisture content, %</a:t>
          </a:r>
        </a:p>
      </dsp:txBody>
      <dsp:txXfrm>
        <a:off x="2282056" y="2974466"/>
        <a:ext cx="8332157" cy="468419"/>
      </dsp:txXfrm>
    </dsp:sp>
    <dsp:sp modelId="{377B56E5-39B0-4167-838D-CB6735FE3047}">
      <dsp:nvSpPr>
        <dsp:cNvPr id="0" name=""/>
        <dsp:cNvSpPr/>
      </dsp:nvSpPr>
      <dsp:spPr>
        <a:xfrm>
          <a:off x="2122842" y="3442886"/>
          <a:ext cx="849137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3F10B1-8D1E-41D5-BFFF-81080F1B522A}">
      <dsp:nvSpPr>
        <dsp:cNvPr id="0" name=""/>
        <dsp:cNvSpPr/>
      </dsp:nvSpPr>
      <dsp:spPr>
        <a:xfrm>
          <a:off x="2282056" y="3466307"/>
          <a:ext cx="8332157" cy="468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Stubble height, cm</a:t>
          </a:r>
        </a:p>
      </dsp:txBody>
      <dsp:txXfrm>
        <a:off x="2282056" y="3466307"/>
        <a:ext cx="8332157" cy="468419"/>
      </dsp:txXfrm>
    </dsp:sp>
    <dsp:sp modelId="{C9829497-8896-47CB-8BAF-A6891D789412}">
      <dsp:nvSpPr>
        <dsp:cNvPr id="0" name=""/>
        <dsp:cNvSpPr/>
      </dsp:nvSpPr>
      <dsp:spPr>
        <a:xfrm>
          <a:off x="2122842" y="3934727"/>
          <a:ext cx="849137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D0A4A-1D60-4901-8CA8-A4454288EE4B}">
      <dsp:nvSpPr>
        <dsp:cNvPr id="0" name=""/>
        <dsp:cNvSpPr/>
      </dsp:nvSpPr>
      <dsp:spPr>
        <a:xfrm>
          <a:off x="0" y="0"/>
          <a:ext cx="898263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BFD0C7-5A7A-4B52-A7FA-2182BA6AE347}">
      <dsp:nvSpPr>
        <dsp:cNvPr id="0" name=""/>
        <dsp:cNvSpPr/>
      </dsp:nvSpPr>
      <dsp:spPr>
        <a:xfrm>
          <a:off x="0" y="0"/>
          <a:ext cx="1796526" cy="4616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a:t>Field test</a:t>
          </a:r>
        </a:p>
      </dsp:txBody>
      <dsp:txXfrm>
        <a:off x="0" y="0"/>
        <a:ext cx="1796526" cy="4616823"/>
      </dsp:txXfrm>
    </dsp:sp>
    <dsp:sp modelId="{DDA55AFC-B55C-42AB-AD20-D7FF5A2BF6C5}">
      <dsp:nvSpPr>
        <dsp:cNvPr id="0" name=""/>
        <dsp:cNvSpPr/>
      </dsp:nvSpPr>
      <dsp:spPr>
        <a:xfrm>
          <a:off x="1931266" y="24290"/>
          <a:ext cx="7051367" cy="4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Speed of operation</a:t>
          </a:r>
        </a:p>
      </dsp:txBody>
      <dsp:txXfrm>
        <a:off x="1931266" y="24290"/>
        <a:ext cx="7051367" cy="485803"/>
      </dsp:txXfrm>
    </dsp:sp>
    <dsp:sp modelId="{E3BDDF22-E8A5-4736-B534-4C956876F979}">
      <dsp:nvSpPr>
        <dsp:cNvPr id="0" name=""/>
        <dsp:cNvSpPr/>
      </dsp:nvSpPr>
      <dsp:spPr>
        <a:xfrm>
          <a:off x="1796526" y="510093"/>
          <a:ext cx="718610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957209-344B-4DE0-95C4-F339A3A8A230}">
      <dsp:nvSpPr>
        <dsp:cNvPr id="0" name=""/>
        <dsp:cNvSpPr/>
      </dsp:nvSpPr>
      <dsp:spPr>
        <a:xfrm>
          <a:off x="1931266" y="534383"/>
          <a:ext cx="7051367" cy="4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Effective field capacity</a:t>
          </a:r>
        </a:p>
      </dsp:txBody>
      <dsp:txXfrm>
        <a:off x="1931266" y="534383"/>
        <a:ext cx="7051367" cy="485803"/>
      </dsp:txXfrm>
    </dsp:sp>
    <dsp:sp modelId="{9CCE9C5D-8016-42DD-A872-2454BFF33676}">
      <dsp:nvSpPr>
        <dsp:cNvPr id="0" name=""/>
        <dsp:cNvSpPr/>
      </dsp:nvSpPr>
      <dsp:spPr>
        <a:xfrm>
          <a:off x="1796526" y="1020187"/>
          <a:ext cx="718610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A5E9C9-FC4D-4747-BB87-3E6E76CAF816}">
      <dsp:nvSpPr>
        <dsp:cNvPr id="0" name=""/>
        <dsp:cNvSpPr/>
      </dsp:nvSpPr>
      <dsp:spPr>
        <a:xfrm>
          <a:off x="1931266" y="1044477"/>
          <a:ext cx="7051367" cy="4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Theoretical field capacity</a:t>
          </a:r>
        </a:p>
      </dsp:txBody>
      <dsp:txXfrm>
        <a:off x="1931266" y="1044477"/>
        <a:ext cx="7051367" cy="485803"/>
      </dsp:txXfrm>
    </dsp:sp>
    <dsp:sp modelId="{DEB8AC92-26FC-4187-B24B-5C17B1F745BF}">
      <dsp:nvSpPr>
        <dsp:cNvPr id="0" name=""/>
        <dsp:cNvSpPr/>
      </dsp:nvSpPr>
      <dsp:spPr>
        <a:xfrm>
          <a:off x="1796526" y="1530280"/>
          <a:ext cx="718610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B41487-CE64-4916-8FC3-ACDEB86DD3C7}">
      <dsp:nvSpPr>
        <dsp:cNvPr id="0" name=""/>
        <dsp:cNvSpPr/>
      </dsp:nvSpPr>
      <dsp:spPr>
        <a:xfrm>
          <a:off x="1931266" y="1554570"/>
          <a:ext cx="7051367" cy="4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Field efficiency</a:t>
          </a:r>
        </a:p>
      </dsp:txBody>
      <dsp:txXfrm>
        <a:off x="1931266" y="1554570"/>
        <a:ext cx="7051367" cy="485803"/>
      </dsp:txXfrm>
    </dsp:sp>
    <dsp:sp modelId="{33A73040-A1A1-4021-951C-E6B8BC55987F}">
      <dsp:nvSpPr>
        <dsp:cNvPr id="0" name=""/>
        <dsp:cNvSpPr/>
      </dsp:nvSpPr>
      <dsp:spPr>
        <a:xfrm>
          <a:off x="1796526" y="2040374"/>
          <a:ext cx="718610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1F9F28-C7C7-4BAA-A06A-B7B3B2876A4D}">
      <dsp:nvSpPr>
        <dsp:cNvPr id="0" name=""/>
        <dsp:cNvSpPr/>
      </dsp:nvSpPr>
      <dsp:spPr>
        <a:xfrm>
          <a:off x="1931266" y="2064664"/>
          <a:ext cx="7051367" cy="4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Cutting efficiency</a:t>
          </a:r>
        </a:p>
      </dsp:txBody>
      <dsp:txXfrm>
        <a:off x="1931266" y="2064664"/>
        <a:ext cx="7051367" cy="485803"/>
      </dsp:txXfrm>
    </dsp:sp>
    <dsp:sp modelId="{A62E277A-BC23-47B5-99C8-B6FCA1572340}">
      <dsp:nvSpPr>
        <dsp:cNvPr id="0" name=""/>
        <dsp:cNvSpPr/>
      </dsp:nvSpPr>
      <dsp:spPr>
        <a:xfrm>
          <a:off x="1796526" y="2550467"/>
          <a:ext cx="718610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7212AA-2657-4AE5-A0E1-45FC273D4487}">
      <dsp:nvSpPr>
        <dsp:cNvPr id="0" name=""/>
        <dsp:cNvSpPr/>
      </dsp:nvSpPr>
      <dsp:spPr>
        <a:xfrm>
          <a:off x="1931266" y="2574758"/>
          <a:ext cx="7051367" cy="4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Fuel consumption</a:t>
          </a:r>
        </a:p>
      </dsp:txBody>
      <dsp:txXfrm>
        <a:off x="1931266" y="2574758"/>
        <a:ext cx="7051367" cy="485803"/>
      </dsp:txXfrm>
    </dsp:sp>
    <dsp:sp modelId="{9F78AEB5-924B-4528-BD09-BE250AAD98E8}">
      <dsp:nvSpPr>
        <dsp:cNvPr id="0" name=""/>
        <dsp:cNvSpPr/>
      </dsp:nvSpPr>
      <dsp:spPr>
        <a:xfrm>
          <a:off x="1796526" y="3060561"/>
          <a:ext cx="718610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8120C-DA87-46A2-828C-54A6B41167DD}">
      <dsp:nvSpPr>
        <dsp:cNvPr id="0" name=""/>
        <dsp:cNvSpPr/>
      </dsp:nvSpPr>
      <dsp:spPr>
        <a:xfrm>
          <a:off x="1931266" y="3084851"/>
          <a:ext cx="7051367" cy="4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Harvesting losses</a:t>
          </a:r>
        </a:p>
      </dsp:txBody>
      <dsp:txXfrm>
        <a:off x="1931266" y="3084851"/>
        <a:ext cx="7051367" cy="485803"/>
      </dsp:txXfrm>
    </dsp:sp>
    <dsp:sp modelId="{B86557FF-553D-4AA4-A18C-9F9A1F968173}">
      <dsp:nvSpPr>
        <dsp:cNvPr id="0" name=""/>
        <dsp:cNvSpPr/>
      </dsp:nvSpPr>
      <dsp:spPr>
        <a:xfrm>
          <a:off x="1796526" y="3570654"/>
          <a:ext cx="718610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40901D-6DC3-49E5-B26A-BC797EC1590E}">
      <dsp:nvSpPr>
        <dsp:cNvPr id="0" name=""/>
        <dsp:cNvSpPr/>
      </dsp:nvSpPr>
      <dsp:spPr>
        <a:xfrm>
          <a:off x="1931266" y="3594945"/>
          <a:ext cx="7051367" cy="4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Shattering losses</a:t>
          </a:r>
        </a:p>
      </dsp:txBody>
      <dsp:txXfrm>
        <a:off x="1931266" y="3594945"/>
        <a:ext cx="7051367" cy="485803"/>
      </dsp:txXfrm>
    </dsp:sp>
    <dsp:sp modelId="{F49CE992-4019-4114-A15F-D7E6800126A4}">
      <dsp:nvSpPr>
        <dsp:cNvPr id="0" name=""/>
        <dsp:cNvSpPr/>
      </dsp:nvSpPr>
      <dsp:spPr>
        <a:xfrm>
          <a:off x="1796526" y="4080748"/>
          <a:ext cx="718610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281BB9-DEB2-4566-89C2-9F240D7BEE0D}">
      <dsp:nvSpPr>
        <dsp:cNvPr id="0" name=""/>
        <dsp:cNvSpPr/>
      </dsp:nvSpPr>
      <dsp:spPr>
        <a:xfrm>
          <a:off x="1931266" y="4105038"/>
          <a:ext cx="7051367" cy="485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Uncut losses</a:t>
          </a:r>
        </a:p>
      </dsp:txBody>
      <dsp:txXfrm>
        <a:off x="1931266" y="4105038"/>
        <a:ext cx="7051367" cy="485803"/>
      </dsp:txXfrm>
    </dsp:sp>
    <dsp:sp modelId="{CA37C3C0-BF6A-4A49-B357-8CD51C8D2B21}">
      <dsp:nvSpPr>
        <dsp:cNvPr id="0" name=""/>
        <dsp:cNvSpPr/>
      </dsp:nvSpPr>
      <dsp:spPr>
        <a:xfrm>
          <a:off x="1796526" y="4590842"/>
          <a:ext cx="7186107"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a:xfrm>
            <a:off x="2692397" y="5037663"/>
            <a:ext cx="5214635" cy="279400"/>
          </a:xfrm>
        </p:spPr>
        <p:txBody>
          <a:bodyPr/>
          <a:lstStyle/>
          <a:p>
            <a:endParaRPr lang="en-IN" dirty="0"/>
          </a:p>
        </p:txBody>
      </p:sp>
      <p:sp>
        <p:nvSpPr>
          <p:cNvPr id="6" name="Slide Number Placeholder 5"/>
          <p:cNvSpPr>
            <a:spLocks noGrp="1"/>
          </p:cNvSpPr>
          <p:nvPr>
            <p:ph type="sldNum" sz="quarter" idx="12"/>
          </p:nvPr>
        </p:nvSpPr>
        <p:spPr>
          <a:xfrm>
            <a:off x="8956900" y="5037663"/>
            <a:ext cx="551167" cy="279400"/>
          </a:xfrm>
        </p:spPr>
        <p:txBody>
          <a:bodyPr/>
          <a:lstStyle/>
          <a:p>
            <a:fld id="{D3F1EA14-3E0F-4D31-8E6F-1EB3305AEC91}" type="slidenum">
              <a:rPr lang="en-IN" smtClean="0"/>
              <a:t>‹#›</a:t>
            </a:fld>
            <a:endParaRPr lang="en-IN"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598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3F1EA14-3E0F-4D31-8E6F-1EB3305AEC91}" type="slidenum">
              <a:rPr lang="en-IN" smtClean="0"/>
              <a:t>‹#›</a:t>
            </a:fld>
            <a:endParaRPr lang="en-IN" dirty="0"/>
          </a:p>
        </p:txBody>
      </p:sp>
    </p:spTree>
    <p:extLst>
      <p:ext uri="{BB962C8B-B14F-4D97-AF65-F5344CB8AC3E}">
        <p14:creationId xmlns:p14="http://schemas.microsoft.com/office/powerpoint/2010/main" val="3197407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3F1EA14-3E0F-4D31-8E6F-1EB3305AEC91}" type="slidenum">
              <a:rPr lang="en-IN" smtClean="0"/>
              <a:t>‹#›</a:t>
            </a:fld>
            <a:endParaRPr lang="en-IN"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039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3F1EA14-3E0F-4D31-8E6F-1EB3305AEC91}" type="slidenum">
              <a:rPr lang="en-IN" smtClean="0"/>
              <a:t>‹#›</a:t>
            </a:fld>
            <a:endParaRPr lang="en-IN"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3874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3F1EA14-3E0F-4D31-8E6F-1EB3305AEC91}" type="slidenum">
              <a:rPr lang="en-IN" smtClean="0"/>
              <a:t>‹#›</a:t>
            </a:fld>
            <a:endParaRPr lang="en-IN" dirty="0"/>
          </a:p>
        </p:txBody>
      </p:sp>
    </p:spTree>
    <p:extLst>
      <p:ext uri="{BB962C8B-B14F-4D97-AF65-F5344CB8AC3E}">
        <p14:creationId xmlns:p14="http://schemas.microsoft.com/office/powerpoint/2010/main" val="268264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3F1EA14-3E0F-4D31-8E6F-1EB3305AEC91}" type="slidenum">
              <a:rPr lang="en-IN" smtClean="0"/>
              <a:t>‹#›</a:t>
            </a:fld>
            <a:endParaRPr lang="en-IN"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663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3F1EA14-3E0F-4D31-8E6F-1EB3305AEC91}" type="slidenum">
              <a:rPr lang="en-IN" smtClean="0"/>
              <a:t>‹#›</a:t>
            </a:fld>
            <a:endParaRPr lang="en-IN"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7375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3F1EA14-3E0F-4D31-8E6F-1EB3305AEC91}"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376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3F1EA14-3E0F-4D31-8E6F-1EB3305AEC91}" type="slidenum">
              <a:rPr lang="en-IN" smtClean="0"/>
              <a:t>‹#›</a:t>
            </a:fld>
            <a:endParaRPr lang="en-IN"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946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3F1EA14-3E0F-4D31-8E6F-1EB3305AEC91}" type="slidenum">
              <a:rPr lang="en-IN" smtClean="0"/>
              <a:t>‹#›</a:t>
            </a:fld>
            <a:endParaRPr lang="en-IN" dirty="0"/>
          </a:p>
        </p:txBody>
      </p:sp>
    </p:spTree>
    <p:extLst>
      <p:ext uri="{BB962C8B-B14F-4D97-AF65-F5344CB8AC3E}">
        <p14:creationId xmlns:p14="http://schemas.microsoft.com/office/powerpoint/2010/main" val="178350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3F1EA14-3E0F-4D31-8E6F-1EB3305AEC91}" type="slidenum">
              <a:rPr lang="en-IN" smtClean="0"/>
              <a:t>‹#›</a:t>
            </a:fld>
            <a:endParaRPr lang="en-IN"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250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3F1EA14-3E0F-4D31-8E6F-1EB3305AEC91}" type="slidenum">
              <a:rPr lang="en-IN" smtClean="0"/>
              <a:t>‹#›</a:t>
            </a:fld>
            <a:endParaRPr lang="en-IN" dirty="0"/>
          </a:p>
        </p:txBody>
      </p:sp>
    </p:spTree>
    <p:extLst>
      <p:ext uri="{BB962C8B-B14F-4D97-AF65-F5344CB8AC3E}">
        <p14:creationId xmlns:p14="http://schemas.microsoft.com/office/powerpoint/2010/main" val="300170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3F1EA14-3E0F-4D31-8E6F-1EB3305AEC91}" type="slidenum">
              <a:rPr lang="en-IN" smtClean="0"/>
              <a:t>‹#›</a:t>
            </a:fld>
            <a:endParaRPr lang="en-IN"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7331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3F1EA14-3E0F-4D31-8E6F-1EB3305AEC91}"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5268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3F1EA14-3E0F-4D31-8E6F-1EB3305AEC91}" type="slidenum">
              <a:rPr lang="en-IN" smtClean="0"/>
              <a:t>‹#›</a:t>
            </a:fld>
            <a:endParaRPr lang="en-IN" dirty="0"/>
          </a:p>
        </p:txBody>
      </p:sp>
    </p:spTree>
    <p:extLst>
      <p:ext uri="{BB962C8B-B14F-4D97-AF65-F5344CB8AC3E}">
        <p14:creationId xmlns:p14="http://schemas.microsoft.com/office/powerpoint/2010/main" val="3301636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3F1EA14-3E0F-4D31-8E6F-1EB3305AEC91}" type="slidenum">
              <a:rPr lang="en-IN" smtClean="0"/>
              <a:t>‹#›</a:t>
            </a:fld>
            <a:endParaRPr lang="en-IN"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4800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03FB73-76DA-4DCB-B9E4-7AC2497F949D}" type="datetimeFigureOut">
              <a:rPr lang="en-IN" smtClean="0"/>
              <a:t>19-06-2023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3F1EA14-3E0F-4D31-8E6F-1EB3305AEC91}" type="slidenum">
              <a:rPr lang="en-IN" smtClean="0"/>
              <a:t>‹#›</a:t>
            </a:fld>
            <a:endParaRPr lang="en-IN" dirty="0"/>
          </a:p>
        </p:txBody>
      </p:sp>
    </p:spTree>
    <p:extLst>
      <p:ext uri="{BB962C8B-B14F-4D97-AF65-F5344CB8AC3E}">
        <p14:creationId xmlns:p14="http://schemas.microsoft.com/office/powerpoint/2010/main" val="1292401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203FB73-76DA-4DCB-B9E4-7AC2497F949D}" type="datetimeFigureOut">
              <a:rPr lang="en-IN" smtClean="0"/>
              <a:t>19-06-2023</a:t>
            </a:fld>
            <a:endParaRPr lang="en-IN"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F1EA14-3E0F-4D31-8E6F-1EB3305AEC91}" type="slidenum">
              <a:rPr lang="en-IN" smtClean="0"/>
              <a:t>‹#›</a:t>
            </a:fld>
            <a:endParaRPr lang="en-IN" dirty="0"/>
          </a:p>
        </p:txBody>
      </p:sp>
    </p:spTree>
    <p:extLst>
      <p:ext uri="{BB962C8B-B14F-4D97-AF65-F5344CB8AC3E}">
        <p14:creationId xmlns:p14="http://schemas.microsoft.com/office/powerpoint/2010/main" val="1961986976"/>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20C44-D9B8-4F62-B952-8B688309BDEE}"/>
              </a:ext>
            </a:extLst>
          </p:cNvPr>
          <p:cNvSpPr>
            <a:spLocks noGrp="1"/>
          </p:cNvSpPr>
          <p:nvPr>
            <p:ph type="ctrTitle"/>
          </p:nvPr>
        </p:nvSpPr>
        <p:spPr>
          <a:xfrm>
            <a:off x="1615683" y="1479378"/>
            <a:ext cx="9058250" cy="927847"/>
          </a:xfrm>
        </p:spPr>
        <p:txBody>
          <a:bodyPr>
            <a:normAutofit/>
          </a:bodyPr>
          <a:lstStyle/>
          <a:p>
            <a:pPr algn="ctr">
              <a:lnSpc>
                <a:spcPct val="115000"/>
              </a:lnSpc>
            </a:pPr>
            <a:r>
              <a:rPr lang="en-IN" sz="4900" b="1" dirty="0">
                <a:solidFill>
                  <a:srgbClr val="FF0000"/>
                </a:solidFill>
              </a:rPr>
              <a:t>P</a:t>
            </a:r>
            <a:r>
              <a:rPr lang="en-IN" sz="4400" b="1" dirty="0">
                <a:solidFill>
                  <a:srgbClr val="FF0000"/>
                </a:solidFill>
              </a:rPr>
              <a:t>ROJECT PRESENTATION</a:t>
            </a:r>
            <a:endParaRPr lang="en-IN" dirty="0">
              <a:solidFill>
                <a:schemeClr val="accent4">
                  <a:lumMod val="50000"/>
                </a:schemeClr>
              </a:solidFill>
            </a:endParaRPr>
          </a:p>
        </p:txBody>
      </p:sp>
      <p:sp>
        <p:nvSpPr>
          <p:cNvPr id="5" name="TextBox 4">
            <a:extLst>
              <a:ext uri="{FF2B5EF4-FFF2-40B4-BE49-F238E27FC236}">
                <a16:creationId xmlns:a16="http://schemas.microsoft.com/office/drawing/2014/main" id="{29E8AC17-D681-771E-8FED-9DEE27D665F5}"/>
              </a:ext>
            </a:extLst>
          </p:cNvPr>
          <p:cNvSpPr txBox="1"/>
          <p:nvPr/>
        </p:nvSpPr>
        <p:spPr>
          <a:xfrm>
            <a:off x="2483223" y="4450775"/>
            <a:ext cx="7351059" cy="830997"/>
          </a:xfrm>
          <a:prstGeom prst="rect">
            <a:avLst/>
          </a:prstGeom>
          <a:noFill/>
        </p:spPr>
        <p:txBody>
          <a:bodyPr wrap="square" rtlCol="0">
            <a:spAutoFit/>
          </a:bodyPr>
          <a:lstStyle/>
          <a:p>
            <a:pPr algn="ctr"/>
            <a:r>
              <a:rPr lang="en-IN" sz="2400" b="1" dirty="0">
                <a:solidFill>
                  <a:srgbClr val="C00000"/>
                </a:solidFill>
                <a:effectLst/>
                <a:latin typeface="+mj-lt"/>
                <a:ea typeface="Arial" panose="020B0604020202020204" pitchFamily="34" charset="0"/>
                <a:cs typeface="Calibri" panose="020F0502020204030204" pitchFamily="34" charset="0"/>
              </a:rPr>
              <a:t>College of Agricultural Engineering and Technology, Dr. Panjabrao Deshmukh Krishi Vidyapeeth, Akola</a:t>
            </a:r>
            <a:endParaRPr lang="en-US" sz="2400" dirty="0">
              <a:latin typeface="+mj-lt"/>
            </a:endParaRPr>
          </a:p>
        </p:txBody>
      </p:sp>
      <p:pic>
        <p:nvPicPr>
          <p:cNvPr id="6" name="image1.jpeg">
            <a:extLst>
              <a:ext uri="{FF2B5EF4-FFF2-40B4-BE49-F238E27FC236}">
                <a16:creationId xmlns:a16="http://schemas.microsoft.com/office/drawing/2014/main" id="{DD069543-DF9C-F77E-66B6-97D36A8631E1}"/>
              </a:ext>
            </a:extLst>
          </p:cNvPr>
          <p:cNvPicPr/>
          <p:nvPr/>
        </p:nvPicPr>
        <p:blipFill rotWithShape="1">
          <a:blip r:embed="rId2" cstate="print"/>
          <a:srcRect l="841" t="5641" r="9536" b="3419"/>
          <a:stretch/>
        </p:blipFill>
        <p:spPr>
          <a:xfrm>
            <a:off x="5189568" y="2447364"/>
            <a:ext cx="1910480" cy="1669369"/>
          </a:xfrm>
          <a:prstGeom prst="rect">
            <a:avLst/>
          </a:prstGeom>
        </p:spPr>
      </p:pic>
    </p:spTree>
    <p:extLst>
      <p:ext uri="{BB962C8B-B14F-4D97-AF65-F5344CB8AC3E}">
        <p14:creationId xmlns:p14="http://schemas.microsoft.com/office/powerpoint/2010/main" val="368772067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C1CFA0CA-5F49-5B38-F63E-37F657793140}"/>
              </a:ext>
            </a:extLst>
          </p:cNvPr>
          <p:cNvGraphicFramePr/>
          <p:nvPr>
            <p:extLst>
              <p:ext uri="{D42A27DB-BD31-4B8C-83A1-F6EECF244321}">
                <p14:modId xmlns:p14="http://schemas.microsoft.com/office/powerpoint/2010/main" val="1499860253"/>
              </p:ext>
            </p:extLst>
          </p:nvPr>
        </p:nvGraphicFramePr>
        <p:xfrm>
          <a:off x="1241611" y="1090596"/>
          <a:ext cx="9708777" cy="4781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922820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1F82-B3ED-E7E2-5AEB-08C668628350}"/>
              </a:ext>
            </a:extLst>
          </p:cNvPr>
          <p:cNvSpPr>
            <a:spLocks noGrp="1"/>
          </p:cNvSpPr>
          <p:nvPr>
            <p:ph type="title"/>
          </p:nvPr>
        </p:nvSpPr>
        <p:spPr>
          <a:xfrm>
            <a:off x="1247182" y="1972236"/>
            <a:ext cx="3934418" cy="2863924"/>
          </a:xfrm>
        </p:spPr>
        <p:txBody>
          <a:bodyPr>
            <a:noAutofit/>
          </a:bodyPr>
          <a:lstStyle/>
          <a:p>
            <a:pPr marL="0" marR="0" algn="ctr">
              <a:lnSpc>
                <a:spcPct val="150000"/>
              </a:lnSpc>
              <a:spcBef>
                <a:spcPts val="0"/>
              </a:spcBef>
              <a:spcAft>
                <a:spcPts val="800"/>
              </a:spcAft>
            </a:pPr>
            <a:r>
              <a:rPr lang="en-US" sz="4000" b="1" kern="100" dirty="0">
                <a:effectLst/>
                <a:latin typeface="Times New Roman" panose="02020603050405020304" pitchFamily="18" charset="0"/>
                <a:ea typeface="Arial" panose="020B0604020202020204" pitchFamily="34" charset="0"/>
                <a:cs typeface="Times New Roman" panose="02020603050405020304" pitchFamily="18" charset="0"/>
              </a:rPr>
              <a:t>REVIEW </a:t>
            </a:r>
            <a:br>
              <a:rPr lang="en-US" sz="4000" b="1" kern="100" dirty="0">
                <a:effectLst/>
                <a:latin typeface="Times New Roman" panose="02020603050405020304" pitchFamily="18" charset="0"/>
                <a:ea typeface="Arial" panose="020B0604020202020204" pitchFamily="34" charset="0"/>
                <a:cs typeface="Times New Roman" panose="02020603050405020304" pitchFamily="18" charset="0"/>
              </a:rPr>
            </a:br>
            <a:r>
              <a:rPr lang="en-US" sz="4000" b="1" kern="100" dirty="0">
                <a:effectLst/>
                <a:latin typeface="Times New Roman" panose="02020603050405020304" pitchFamily="18" charset="0"/>
                <a:ea typeface="Arial" panose="020B0604020202020204" pitchFamily="34" charset="0"/>
                <a:cs typeface="Times New Roman" panose="02020603050405020304" pitchFamily="18" charset="0"/>
              </a:rPr>
              <a:t>OF LITERATURE</a:t>
            </a:r>
            <a:endParaRPr lang="en-US" sz="4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Placeholder 6">
            <a:extLst>
              <a:ext uri="{FF2B5EF4-FFF2-40B4-BE49-F238E27FC236}">
                <a16:creationId xmlns:a16="http://schemas.microsoft.com/office/drawing/2014/main" id="{B76CB2B2-A6C6-B49A-BB92-DE26DC6DD53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61" r="369"/>
          <a:stretch/>
        </p:blipFill>
        <p:spPr>
          <a:xfrm>
            <a:off x="6705600" y="1577788"/>
            <a:ext cx="4108480" cy="4238812"/>
          </a:xfrm>
        </p:spPr>
      </p:pic>
    </p:spTree>
    <p:extLst>
      <p:ext uri="{BB962C8B-B14F-4D97-AF65-F5344CB8AC3E}">
        <p14:creationId xmlns:p14="http://schemas.microsoft.com/office/powerpoint/2010/main" val="187282109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30D8ED-BE44-2946-2312-70B18E7770DA}"/>
              </a:ext>
            </a:extLst>
          </p:cNvPr>
          <p:cNvSpPr txBox="1"/>
          <p:nvPr/>
        </p:nvSpPr>
        <p:spPr>
          <a:xfrm>
            <a:off x="1335741" y="1479719"/>
            <a:ext cx="9412941" cy="4202561"/>
          </a:xfrm>
          <a:prstGeom prst="rect">
            <a:avLst/>
          </a:prstGeom>
          <a:noFill/>
        </p:spPr>
        <p:txBody>
          <a:bodyPr wrap="square">
            <a:spAutoFit/>
          </a:bodyPr>
          <a:lstStyle/>
          <a:p>
            <a:pPr marL="0" marR="0" indent="450215" algn="just">
              <a:lnSpc>
                <a:spcPct val="150000"/>
              </a:lnSpc>
              <a:spcBef>
                <a:spcPts val="0"/>
              </a:spcBef>
              <a:spcAft>
                <a:spcPts val="500"/>
              </a:spcAft>
            </a:pPr>
            <a:r>
              <a:rPr lang="en-US" sz="1800" dirty="0">
                <a:effectLst/>
                <a:latin typeface="Arial" panose="020B0604020202020204" pitchFamily="34" charset="0"/>
                <a:ea typeface="Calibri" panose="020F0502020204030204" pitchFamily="34" charset="0"/>
                <a:cs typeface="SimSun" panose="02010600030101010101" pitchFamily="2" charset="-122"/>
              </a:rPr>
              <a:t>Patel </a:t>
            </a:r>
            <a:r>
              <a:rPr lang="en-US" sz="1800" i="1" dirty="0">
                <a:effectLst/>
                <a:latin typeface="Arial" panose="020B0604020202020204" pitchFamily="34" charset="0"/>
                <a:ea typeface="Calibri" panose="020F0502020204030204" pitchFamily="34" charset="0"/>
                <a:cs typeface="SimSun" panose="02010600030101010101" pitchFamily="2" charset="-122"/>
              </a:rPr>
              <a:t>et al.,</a:t>
            </a:r>
            <a:r>
              <a:rPr lang="en-US" sz="1800" dirty="0">
                <a:effectLst/>
                <a:latin typeface="Arial" panose="020B0604020202020204" pitchFamily="34" charset="0"/>
                <a:ea typeface="Calibri" panose="020F0502020204030204" pitchFamily="34" charset="0"/>
                <a:cs typeface="SimSun" panose="02010600030101010101" pitchFamily="2" charset="-122"/>
              </a:rPr>
              <a:t> (2018) evaluated the performance of the reaper binder for Wheat crop with respect to field capacity, field efficiency, fuel consumption, harvesting losses, labour requirement and cost of operation and compared with manual harvesting method. The effective field capacity and field efficiency of the machine was found to be 0.17 ha h</a:t>
            </a:r>
            <a:r>
              <a:rPr lang="en-US" sz="1800" baseline="30000" dirty="0">
                <a:effectLst/>
                <a:latin typeface="Arial" panose="020B0604020202020204" pitchFamily="34" charset="0"/>
                <a:ea typeface="Calibri" panose="020F0502020204030204" pitchFamily="34" charset="0"/>
                <a:cs typeface="SimSun" panose="02010600030101010101" pitchFamily="2" charset="-122"/>
              </a:rPr>
              <a:t>-1</a:t>
            </a:r>
            <a:r>
              <a:rPr lang="en-US" sz="1800" dirty="0">
                <a:effectLst/>
                <a:latin typeface="Arial" panose="020B0604020202020204" pitchFamily="34" charset="0"/>
                <a:ea typeface="Calibri" panose="020F0502020204030204" pitchFamily="34" charset="0"/>
                <a:cs typeface="SimSun" panose="02010600030101010101" pitchFamily="2" charset="-122"/>
              </a:rPr>
              <a:t> and 78.49 per cent at an average operating speed of 2.55 km h</a:t>
            </a:r>
            <a:r>
              <a:rPr lang="en-US" sz="1800" baseline="30000" dirty="0">
                <a:effectLst/>
                <a:latin typeface="Arial" panose="020B0604020202020204" pitchFamily="34" charset="0"/>
                <a:ea typeface="Calibri" panose="020F0502020204030204" pitchFamily="34" charset="0"/>
                <a:cs typeface="SimSun" panose="02010600030101010101" pitchFamily="2" charset="-122"/>
              </a:rPr>
              <a:t>-1</a:t>
            </a:r>
            <a:r>
              <a:rPr lang="en-US" sz="1800" dirty="0">
                <a:effectLst/>
                <a:latin typeface="Arial" panose="020B0604020202020204" pitchFamily="34" charset="0"/>
                <a:ea typeface="Calibri" panose="020F0502020204030204" pitchFamily="34" charset="0"/>
                <a:cs typeface="SimSun" panose="02010600030101010101" pitchFamily="2" charset="-122"/>
              </a:rPr>
              <a:t>. The cost of harvesting with reaper binder and manual harvesting was found to be Rs. 3235.11 and Rs. 5550 per hectare respectively. The losses were found to be 25.42 kg ha</a:t>
            </a:r>
            <a:r>
              <a:rPr lang="en-US" sz="1800" baseline="30000" dirty="0">
                <a:effectLst/>
                <a:latin typeface="Arial" panose="020B0604020202020204" pitchFamily="34" charset="0"/>
                <a:ea typeface="Calibri" panose="020F0502020204030204" pitchFamily="34" charset="0"/>
                <a:cs typeface="SimSun" panose="02010600030101010101" pitchFamily="2" charset="-122"/>
              </a:rPr>
              <a:t>-1</a:t>
            </a:r>
            <a:r>
              <a:rPr lang="en-US" sz="1800" dirty="0">
                <a:effectLst/>
                <a:latin typeface="Arial" panose="020B0604020202020204" pitchFamily="34" charset="0"/>
                <a:ea typeface="Calibri" panose="020F0502020204030204" pitchFamily="34" charset="0"/>
                <a:cs typeface="SimSun" panose="02010600030101010101" pitchFamily="2" charset="-122"/>
              </a:rPr>
              <a:t>. The observed fuel consumption was 1.12 L ha</a:t>
            </a:r>
            <a:r>
              <a:rPr lang="en-US" sz="1800" baseline="30000" dirty="0">
                <a:effectLst/>
                <a:latin typeface="Arial" panose="020B0604020202020204" pitchFamily="34" charset="0"/>
                <a:ea typeface="Calibri" panose="020F0502020204030204" pitchFamily="34" charset="0"/>
                <a:cs typeface="SimSun" panose="02010600030101010101" pitchFamily="2" charset="-122"/>
              </a:rPr>
              <a:t>-1</a:t>
            </a:r>
            <a:r>
              <a:rPr lang="en-US" sz="1800" dirty="0">
                <a:effectLst/>
                <a:latin typeface="Arial" panose="020B0604020202020204" pitchFamily="34" charset="0"/>
                <a:ea typeface="Calibri" panose="020F0502020204030204" pitchFamily="34" charset="0"/>
                <a:cs typeface="SimSun" panose="02010600030101010101" pitchFamily="2" charset="-122"/>
              </a:rPr>
              <a:t> and the cost of harvesting was low as compared to manual harvesting. The feedback of machine operation was collected by some farmer’s at the time of harvesting and the performance of the reaper binder at the farm was satisfactory.</a:t>
            </a:r>
            <a:endParaRPr lang="en-US" sz="1600" dirty="0">
              <a:effectLst/>
              <a:latin typeface="Calibri" panose="020F050202020403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91558332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F780-1898-E092-5C98-6885CFD0FED1}"/>
              </a:ext>
            </a:extLst>
          </p:cNvPr>
          <p:cNvSpPr>
            <a:spLocks noGrp="1"/>
          </p:cNvSpPr>
          <p:nvPr>
            <p:ph type="title"/>
          </p:nvPr>
        </p:nvSpPr>
        <p:spPr/>
        <p:txBody>
          <a:bodyPr>
            <a:normAutofit/>
          </a:bodyPr>
          <a:lstStyle/>
          <a:p>
            <a:r>
              <a:rPr lang="en-US" sz="4000" b="1" dirty="0">
                <a:latin typeface="Bodoni MT" panose="02070603080606020203" pitchFamily="18" charset="0"/>
              </a:rPr>
              <a:t>Materials and Method</a:t>
            </a:r>
            <a:endParaRPr lang="en-US" sz="4000" dirty="0"/>
          </a:p>
        </p:txBody>
      </p:sp>
      <p:pic>
        <p:nvPicPr>
          <p:cNvPr id="6" name="Content Placeholder 5">
            <a:extLst>
              <a:ext uri="{FF2B5EF4-FFF2-40B4-BE49-F238E27FC236}">
                <a16:creationId xmlns:a16="http://schemas.microsoft.com/office/drawing/2014/main" id="{06C8DD67-9506-A72A-0EB9-554AD11284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7063" y="982663"/>
            <a:ext cx="4892675" cy="4892675"/>
          </a:xfrm>
        </p:spPr>
      </p:pic>
      <p:sp>
        <p:nvSpPr>
          <p:cNvPr id="4" name="Text Placeholder 3">
            <a:extLst>
              <a:ext uri="{FF2B5EF4-FFF2-40B4-BE49-F238E27FC236}">
                <a16:creationId xmlns:a16="http://schemas.microsoft.com/office/drawing/2014/main" id="{86807C0C-548D-72F9-2768-C4B8D43588F9}"/>
              </a:ext>
            </a:extLst>
          </p:cNvPr>
          <p:cNvSpPr>
            <a:spLocks noGrp="1"/>
          </p:cNvSpPr>
          <p:nvPr>
            <p:ph type="body" sz="half" idx="2"/>
          </p:nvPr>
        </p:nvSpPr>
        <p:spPr/>
        <p:txBody>
          <a:bodyPr/>
          <a:lstStyle/>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Study of crop parameter</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Performance evaluation</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Cost estimation</a:t>
            </a:r>
          </a:p>
          <a:p>
            <a:endParaRPr lang="en-US" dirty="0"/>
          </a:p>
        </p:txBody>
      </p:sp>
    </p:spTree>
    <p:extLst>
      <p:ext uri="{BB962C8B-B14F-4D97-AF65-F5344CB8AC3E}">
        <p14:creationId xmlns:p14="http://schemas.microsoft.com/office/powerpoint/2010/main" val="2788256306"/>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5FFF09D-557E-F538-645B-C0B623E03524}"/>
              </a:ext>
            </a:extLst>
          </p:cNvPr>
          <p:cNvGraphicFramePr/>
          <p:nvPr>
            <p:extLst>
              <p:ext uri="{D42A27DB-BD31-4B8C-83A1-F6EECF244321}">
                <p14:modId xmlns:p14="http://schemas.microsoft.com/office/powerpoint/2010/main" val="3572415220"/>
              </p:ext>
            </p:extLst>
          </p:nvPr>
        </p:nvGraphicFramePr>
        <p:xfrm>
          <a:off x="907827" y="1281953"/>
          <a:ext cx="10614214" cy="39600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6D096AFC-5077-9D59-E12A-1B1C868471F5}"/>
              </a:ext>
            </a:extLst>
          </p:cNvPr>
          <p:cNvSpPr txBox="1"/>
          <p:nvPr/>
        </p:nvSpPr>
        <p:spPr>
          <a:xfrm>
            <a:off x="1210236" y="5696635"/>
            <a:ext cx="10174940" cy="400110"/>
          </a:xfrm>
          <a:prstGeom prst="rect">
            <a:avLst/>
          </a:prstGeom>
          <a:noFill/>
        </p:spPr>
        <p:txBody>
          <a:bodyPr wrap="square">
            <a:spAutoFit/>
          </a:bodyPr>
          <a:lstStyle/>
          <a:p>
            <a:pPr marL="0" algn="l" rtl="0" eaLnBrk="1" latinLnBrk="0" hangingPunct="1">
              <a:spcBef>
                <a:spcPts val="0"/>
              </a:spcBef>
              <a:spcAft>
                <a:spcPts val="0"/>
              </a:spcAft>
            </a:pPr>
            <a:r>
              <a:rPr lang="en-US" sz="2000" kern="1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The crop parameters are necessary to study before the performance evaluation of any machine.</a:t>
            </a:r>
            <a:endParaRPr lang="en-US" sz="2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4690259"/>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4B1A1F-91AD-A3C8-E0FA-CF4FDC1AA8B5}"/>
              </a:ext>
            </a:extLst>
          </p:cNvPr>
          <p:cNvSpPr txBox="1"/>
          <p:nvPr/>
        </p:nvSpPr>
        <p:spPr>
          <a:xfrm>
            <a:off x="5853953" y="3429000"/>
            <a:ext cx="184731"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07F75504-BD6A-ADC9-D6AE-84445FD7542C}"/>
              </a:ext>
            </a:extLst>
          </p:cNvPr>
          <p:cNvSpPr/>
          <p:nvPr/>
        </p:nvSpPr>
        <p:spPr>
          <a:xfrm>
            <a:off x="1290918" y="1086063"/>
            <a:ext cx="9923930" cy="2712269"/>
          </a:xfrm>
          <a:prstGeom prst="rect">
            <a:avLst/>
          </a:prstGeom>
        </p:spPr>
        <p:txBody>
          <a:bodyPr/>
          <a:lstStyle/>
          <a:p>
            <a:pPr lvl="0"/>
            <a:r>
              <a:rPr lang="en-US" sz="2400" b="1" dirty="0"/>
              <a:t>Performance evaluation of manual drawn engine operated soybean harvester </a:t>
            </a:r>
            <a:endParaRPr lang="en-US" sz="2400" dirty="0"/>
          </a:p>
          <a:p>
            <a:pPr lvl="1"/>
            <a:r>
              <a:rPr lang="en-US" dirty="0"/>
              <a:t>	</a:t>
            </a:r>
          </a:p>
          <a:p>
            <a:pPr lvl="1"/>
            <a:r>
              <a:rPr lang="en-US" dirty="0"/>
              <a:t>	</a:t>
            </a:r>
            <a:r>
              <a:rPr lang="en-US" sz="2000" dirty="0"/>
              <a:t>The performance of manual drawn engine operated soybean harvester was evaluated by taking the following test</a:t>
            </a:r>
          </a:p>
          <a:p>
            <a:pPr lvl="1"/>
            <a:endParaRPr lang="en-US" sz="2000" dirty="0"/>
          </a:p>
          <a:p>
            <a:pPr marL="742950" lvl="1" indent="-285750">
              <a:buFont typeface="Wingdings" panose="05000000000000000000" pitchFamily="2" charset="2"/>
              <a:buChar char="Ø"/>
            </a:pPr>
            <a:r>
              <a:rPr lang="en-US" sz="2000" dirty="0"/>
              <a:t>Laboratory test</a:t>
            </a:r>
          </a:p>
          <a:p>
            <a:pPr marL="742950" lvl="1" indent="-285750">
              <a:buFont typeface="Wingdings" panose="05000000000000000000" pitchFamily="2" charset="2"/>
              <a:buChar char="Ø"/>
            </a:pPr>
            <a:r>
              <a:rPr lang="en-US" sz="2000" dirty="0"/>
              <a:t>Field test</a:t>
            </a:r>
          </a:p>
          <a:p>
            <a:pPr lvl="1"/>
            <a:endParaRPr lang="en-US" dirty="0"/>
          </a:p>
        </p:txBody>
      </p:sp>
      <p:sp>
        <p:nvSpPr>
          <p:cNvPr id="11" name="Rectangle 10">
            <a:extLst>
              <a:ext uri="{FF2B5EF4-FFF2-40B4-BE49-F238E27FC236}">
                <a16:creationId xmlns:a16="http://schemas.microsoft.com/office/drawing/2014/main" id="{993BD7F7-AF38-66B7-471E-5099A5B66540}"/>
              </a:ext>
            </a:extLst>
          </p:cNvPr>
          <p:cNvSpPr/>
          <p:nvPr/>
        </p:nvSpPr>
        <p:spPr>
          <a:xfrm>
            <a:off x="1712259" y="2940425"/>
            <a:ext cx="8426823" cy="2321858"/>
          </a:xfrm>
          <a:prstGeom prst="rect">
            <a:avLst/>
          </a:prstGeom>
        </p:spPr>
        <p:txBody>
          <a:bodyPr/>
          <a:lstStyle/>
          <a:p>
            <a:pPr lvl="1"/>
            <a:endParaRPr lang="en-US" sz="2400" dirty="0"/>
          </a:p>
        </p:txBody>
      </p:sp>
      <p:sp>
        <p:nvSpPr>
          <p:cNvPr id="12" name="TextBox 11">
            <a:extLst>
              <a:ext uri="{FF2B5EF4-FFF2-40B4-BE49-F238E27FC236}">
                <a16:creationId xmlns:a16="http://schemas.microsoft.com/office/drawing/2014/main" id="{3462A5C5-ED98-24D6-DF99-4D263702B07B}"/>
              </a:ext>
            </a:extLst>
          </p:cNvPr>
          <p:cNvSpPr txBox="1"/>
          <p:nvPr/>
        </p:nvSpPr>
        <p:spPr>
          <a:xfrm>
            <a:off x="1290918" y="4356304"/>
            <a:ext cx="9836087" cy="1723549"/>
          </a:xfrm>
          <a:prstGeom prst="rect">
            <a:avLst/>
          </a:prstGeom>
          <a:noFill/>
        </p:spPr>
        <p:txBody>
          <a:bodyPr wrap="square" rtlCol="0">
            <a:spAutoFit/>
          </a:bodyPr>
          <a:lstStyle/>
          <a:p>
            <a:pPr algn="l" rtl="0" eaLnBrk="1" latinLnBrk="0" hangingPunct="1">
              <a:spcBef>
                <a:spcPts val="0"/>
              </a:spcBef>
              <a:spcAft>
                <a:spcPts val="0"/>
              </a:spcAft>
              <a:buClrTx/>
              <a:buSzPts val="1800"/>
            </a:pPr>
            <a:r>
              <a:rPr lang="en-US" sz="2400" b="1" kern="1200" dirty="0">
                <a:solidFill>
                  <a:srgbClr val="000000"/>
                </a:solidFill>
                <a:effectLst/>
                <a:latin typeface="Garamond" panose="02020404030301010803" pitchFamily="18" charset="0"/>
                <a:ea typeface="+mn-ea"/>
                <a:cs typeface="+mn-cs"/>
              </a:rPr>
              <a:t>Laboratory test</a:t>
            </a:r>
          </a:p>
          <a:p>
            <a:pPr algn="l" rtl="0" eaLnBrk="1" latinLnBrk="0" hangingPunct="1">
              <a:spcBef>
                <a:spcPts val="0"/>
              </a:spcBef>
              <a:spcAft>
                <a:spcPts val="0"/>
              </a:spcAft>
              <a:buClrTx/>
              <a:buSzPts val="1800"/>
            </a:pPr>
            <a:endParaRPr lang="en-US" sz="2400" b="1" dirty="0">
              <a:effectLst/>
            </a:endParaRPr>
          </a:p>
          <a:p>
            <a:pPr marL="457200" indent="-283464" algn="l" rtl="0" eaLnBrk="1" latinLnBrk="0" hangingPunct="1">
              <a:spcBef>
                <a:spcPts val="0"/>
              </a:spcBef>
              <a:spcAft>
                <a:spcPts val="0"/>
              </a:spcAft>
            </a:pPr>
            <a:r>
              <a:rPr lang="en-US" sz="1800" kern="1200" dirty="0">
                <a:solidFill>
                  <a:srgbClr val="000000"/>
                </a:solidFill>
                <a:effectLst/>
                <a:latin typeface="Garamond" panose="02020404030301010803" pitchFamily="18" charset="0"/>
                <a:ea typeface="+mn-ea"/>
                <a:cs typeface="+mn-cs"/>
              </a:rPr>
              <a:t>		</a:t>
            </a:r>
            <a:r>
              <a:rPr lang="en-US" sz="2000" kern="1200" dirty="0">
                <a:solidFill>
                  <a:srgbClr val="000000"/>
                </a:solidFill>
                <a:effectLst/>
                <a:latin typeface="Garamond" panose="02020404030301010803" pitchFamily="18" charset="0"/>
                <a:ea typeface="+mn-ea"/>
                <a:cs typeface="+mn-cs"/>
              </a:rPr>
              <a:t>The manual drawn engine operated soybean harvester was parked on the firm horizontal ground surface and various dimension of machine were measured.</a:t>
            </a:r>
            <a:endParaRPr lang="en-US" sz="2000" dirty="0">
              <a:effectLst/>
            </a:endParaRPr>
          </a:p>
          <a:p>
            <a:pPr marL="0" indent="-347472" algn="l" rtl="0" eaLnBrk="1" latinLnBrk="0" hangingPunct="1">
              <a:spcBef>
                <a:spcPts val="0"/>
              </a:spcBef>
              <a:spcAft>
                <a:spcPts val="0"/>
              </a:spcAft>
            </a:pPr>
            <a:endParaRPr lang="en-US" dirty="0"/>
          </a:p>
        </p:txBody>
      </p:sp>
    </p:spTree>
    <p:extLst>
      <p:ext uri="{BB962C8B-B14F-4D97-AF65-F5344CB8AC3E}">
        <p14:creationId xmlns:p14="http://schemas.microsoft.com/office/powerpoint/2010/main" val="344762558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992DACC-E114-DE4B-0F3E-2619C12549F0}"/>
              </a:ext>
            </a:extLst>
          </p:cNvPr>
          <p:cNvGraphicFramePr/>
          <p:nvPr>
            <p:extLst>
              <p:ext uri="{D42A27DB-BD31-4B8C-83A1-F6EECF244321}">
                <p14:modId xmlns:p14="http://schemas.microsoft.com/office/powerpoint/2010/main" val="2219725873"/>
              </p:ext>
            </p:extLst>
          </p:nvPr>
        </p:nvGraphicFramePr>
        <p:xfrm>
          <a:off x="1604683" y="1120588"/>
          <a:ext cx="8982634" cy="4616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8937074"/>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ABB0B-6CAB-2C71-92B9-58C2A4520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434" y="1045835"/>
            <a:ext cx="6273966" cy="3175712"/>
          </a:xfrm>
          <a:prstGeom prst="rect">
            <a:avLst/>
          </a:prstGeom>
        </p:spPr>
      </p:pic>
      <p:sp>
        <p:nvSpPr>
          <p:cNvPr id="5" name="TextBox 4">
            <a:extLst>
              <a:ext uri="{FF2B5EF4-FFF2-40B4-BE49-F238E27FC236}">
                <a16:creationId xmlns:a16="http://schemas.microsoft.com/office/drawing/2014/main" id="{73011D3D-E5ED-CF44-ECDA-D4CB4CEA103B}"/>
              </a:ext>
            </a:extLst>
          </p:cNvPr>
          <p:cNvSpPr txBox="1"/>
          <p:nvPr/>
        </p:nvSpPr>
        <p:spPr>
          <a:xfrm>
            <a:off x="3101789" y="4713597"/>
            <a:ext cx="6113928" cy="873252"/>
          </a:xfrm>
          <a:prstGeom prst="rect">
            <a:avLst/>
          </a:prstGeom>
          <a:noFill/>
        </p:spPr>
        <p:txBody>
          <a:bodyPr wrap="square">
            <a:spAutoFit/>
          </a:bodyPr>
          <a:lstStyle/>
          <a:p>
            <a:pPr marL="0" marR="0" algn="ctr">
              <a:lnSpc>
                <a:spcPct val="150000"/>
              </a:lnSpc>
              <a:spcBef>
                <a:spcPts val="0"/>
              </a:spcBef>
              <a:spcAft>
                <a:spcPts val="800"/>
              </a:spcAft>
            </a:pPr>
            <a:r>
              <a:rPr lang="en-US" sz="1800" b="1" kern="100" dirty="0">
                <a:effectLst/>
                <a:latin typeface="Arial" panose="020B0604020202020204" pitchFamily="34" charset="0"/>
                <a:ea typeface="Calibri" panose="020F0502020204030204" pitchFamily="34" charset="0"/>
                <a:cs typeface="Mangal" panose="02040503050203030202" pitchFamily="18" charset="0"/>
              </a:rPr>
              <a:t>Field before </a:t>
            </a:r>
            <a:r>
              <a:rPr lang="en-US" sz="1800" b="1" kern="100" dirty="0">
                <a:effectLst/>
                <a:latin typeface="Arial" panose="020B0604020202020204" pitchFamily="34" charset="0"/>
                <a:ea typeface="Arial" panose="020B0604020202020204" pitchFamily="34" charset="0"/>
                <a:cs typeface="Mangal" panose="02040503050203030202" pitchFamily="18" charset="0"/>
              </a:rPr>
              <a:t>testing of manual drawn </a:t>
            </a:r>
            <a:r>
              <a:rPr lang="en-US" sz="1800" b="1" kern="100" dirty="0">
                <a:effectLst/>
                <a:latin typeface="Arial" panose="020B0604020202020204" pitchFamily="34" charset="0"/>
                <a:ea typeface="Calibri" panose="020F0502020204030204" pitchFamily="34" charset="0"/>
                <a:cs typeface="Mangal" panose="02040503050203030202" pitchFamily="18" charset="0"/>
              </a:rPr>
              <a:t>engine operated soybean harvester</a:t>
            </a:r>
            <a:endParaRPr lang="en-US" sz="2400" kern="100" dirty="0">
              <a:effectLst/>
              <a:latin typeface="Times New Roman" panose="02020603050405020304" pitchFamily="18"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77703213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A57BA3-F01B-2DDF-0231-6E634A2ADD5A}"/>
              </a:ext>
            </a:extLst>
          </p:cNvPr>
          <p:cNvSpPr txBox="1"/>
          <p:nvPr/>
        </p:nvSpPr>
        <p:spPr>
          <a:xfrm>
            <a:off x="4488027" y="802639"/>
            <a:ext cx="3215945" cy="584775"/>
          </a:xfrm>
          <a:prstGeom prst="rect">
            <a:avLst/>
          </a:prstGeom>
          <a:noFill/>
        </p:spPr>
        <p:txBody>
          <a:bodyPr wrap="none" rtlCol="0">
            <a:spAutoFit/>
          </a:bodyPr>
          <a:lstStyle/>
          <a:p>
            <a:r>
              <a:rPr lang="en-IN" sz="3200" b="1" dirty="0">
                <a:latin typeface="Times New Roman" panose="02020603050405020304" pitchFamily="18" charset="0"/>
                <a:ea typeface="Times New Roman" panose="02020603050405020304" pitchFamily="18" charset="0"/>
                <a:cs typeface="Times New Roman" panose="02020603050405020304" pitchFamily="18" charset="0"/>
              </a:rPr>
              <a:t>C</a:t>
            </a:r>
            <a:r>
              <a:rPr lang="en-IN" sz="3200" b="1" dirty="0">
                <a:effectLst/>
                <a:latin typeface="Times New Roman" panose="02020603050405020304" pitchFamily="18" charset="0"/>
                <a:ea typeface="Times New Roman" panose="02020603050405020304" pitchFamily="18" charset="0"/>
                <a:cs typeface="Times New Roman" panose="02020603050405020304" pitchFamily="18" charset="0"/>
              </a:rPr>
              <a:t>ost of operation</a:t>
            </a:r>
          </a:p>
        </p:txBody>
      </p:sp>
      <p:sp>
        <p:nvSpPr>
          <p:cNvPr id="4" name="TextBox 3">
            <a:extLst>
              <a:ext uri="{FF2B5EF4-FFF2-40B4-BE49-F238E27FC236}">
                <a16:creationId xmlns:a16="http://schemas.microsoft.com/office/drawing/2014/main" id="{6B22EE57-9A80-1B69-BEAB-6F191F55FC76}"/>
              </a:ext>
            </a:extLst>
          </p:cNvPr>
          <p:cNvSpPr txBox="1"/>
          <p:nvPr/>
        </p:nvSpPr>
        <p:spPr>
          <a:xfrm>
            <a:off x="1436546" y="1479178"/>
            <a:ext cx="9383854" cy="4679871"/>
          </a:xfrm>
          <a:prstGeom prst="rect">
            <a:avLst/>
          </a:prstGeom>
          <a:noFill/>
        </p:spPr>
        <p:txBody>
          <a:bodyPr wrap="square" rtlCol="0">
            <a:spAutoFit/>
          </a:bodyPr>
          <a:lstStyle/>
          <a:p>
            <a:pPr marL="0" marR="0" algn="just">
              <a:lnSpc>
                <a:spcPct val="150000"/>
              </a:lnSpc>
              <a:spcBef>
                <a:spcPts val="0"/>
              </a:spcBef>
              <a:spcAft>
                <a:spcPts val="800"/>
              </a:spcAft>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The total cost of operation per hour consists of fixed &amp; variable operating cost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985" lvl="0" indent="-342900" algn="just">
              <a:lnSpc>
                <a:spcPct val="150000"/>
              </a:lnSpc>
              <a:spcBef>
                <a:spcPts val="0"/>
              </a:spcBef>
              <a:spcAft>
                <a:spcPts val="0"/>
              </a:spcAft>
              <a:buFont typeface="+mj-lt"/>
              <a:buAutoNum type="alphaUcPeriod"/>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Fixed cost includes</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985" lvl="0" indent="-342900" algn="just">
              <a:lnSpc>
                <a:spcPct val="150000"/>
              </a:lnSpc>
              <a:spcBef>
                <a:spcPts val="0"/>
              </a:spcBef>
              <a:spcAft>
                <a:spcPts val="0"/>
              </a:spcAft>
              <a:buFont typeface="Wingdings" panose="05000000000000000000" pitchFamily="2" charset="2"/>
              <a:buChar char="Ø"/>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Depreciation</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985" lvl="0" indent="-342900" algn="just">
              <a:lnSpc>
                <a:spcPct val="150000"/>
              </a:lnSpc>
              <a:spcBef>
                <a:spcPts val="0"/>
              </a:spcBef>
              <a:spcAft>
                <a:spcPts val="800"/>
              </a:spcAft>
              <a:buFont typeface="Wingdings" panose="05000000000000000000" pitchFamily="2" charset="2"/>
              <a:buChar char="Ø"/>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Interest on the capital</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B. Variable operating cost includes</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6985" lvl="0" indent="-285750" algn="just">
              <a:lnSpc>
                <a:spcPct val="107000"/>
              </a:lnSpc>
              <a:spcBef>
                <a:spcPts val="0"/>
              </a:spcBef>
              <a:spcAft>
                <a:spcPts val="0"/>
              </a:spcAft>
              <a:buFont typeface="Wingdings" panose="05000000000000000000" pitchFamily="2" charset="2"/>
              <a:buChar char="Ø"/>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Fuel cost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6985" lvl="0" indent="-285750" algn="just">
              <a:lnSpc>
                <a:spcPct val="107000"/>
              </a:lnSpc>
              <a:spcBef>
                <a:spcPts val="0"/>
              </a:spcBef>
              <a:spcAft>
                <a:spcPts val="0"/>
              </a:spcAft>
              <a:buFont typeface="Wingdings" panose="05000000000000000000" pitchFamily="2" charset="2"/>
              <a:buChar char="Ø"/>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Lubrication cost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6985" lvl="0" indent="-285750" algn="just">
              <a:lnSpc>
                <a:spcPct val="107000"/>
              </a:lnSpc>
              <a:spcBef>
                <a:spcPts val="0"/>
              </a:spcBef>
              <a:spcAft>
                <a:spcPts val="0"/>
              </a:spcAft>
              <a:buFont typeface="Wingdings" panose="05000000000000000000" pitchFamily="2" charset="2"/>
              <a:buChar char="Ø"/>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Repair and maintenance cost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6985" lvl="0" indent="-285750" algn="just">
              <a:lnSpc>
                <a:spcPct val="150000"/>
              </a:lnSpc>
              <a:spcBef>
                <a:spcPts val="0"/>
              </a:spcBef>
              <a:spcAft>
                <a:spcPts val="800"/>
              </a:spcAft>
              <a:buFont typeface="Wingdings" panose="05000000000000000000" pitchFamily="2" charset="2"/>
              <a:buChar char="Ø"/>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Wages of operator per hour</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C. Total cost = A+B</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65646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EA649-9011-E147-4CF0-1A17C5C07F3B}"/>
              </a:ext>
            </a:extLst>
          </p:cNvPr>
          <p:cNvSpPr>
            <a:spLocks noGrp="1"/>
          </p:cNvSpPr>
          <p:nvPr>
            <p:ph type="title"/>
          </p:nvPr>
        </p:nvSpPr>
        <p:spPr/>
        <p:txBody>
          <a:bodyPr>
            <a:normAutofit fontScale="90000"/>
          </a:bodyPr>
          <a:lstStyle/>
          <a:p>
            <a:r>
              <a:rPr lang="en-US" sz="3100" b="1" dirty="0">
                <a:latin typeface="Times New Roman" panose="02020603050405020304" pitchFamily="18" charset="0"/>
                <a:cs typeface="Times New Roman" panose="02020603050405020304" pitchFamily="18" charset="0"/>
              </a:rPr>
              <a:t>Results and Discussion</a:t>
            </a:r>
            <a:br>
              <a:rPr lang="en-US" b="1" dirty="0">
                <a:latin typeface="Times New Roman" panose="02020603050405020304" pitchFamily="18" charset="0"/>
                <a:cs typeface="Times New Roman" panose="02020603050405020304" pitchFamily="18" charset="0"/>
              </a:rPr>
            </a:br>
            <a:endParaRPr lang="en-US" dirty="0"/>
          </a:p>
        </p:txBody>
      </p:sp>
      <p:pic>
        <p:nvPicPr>
          <p:cNvPr id="6" name="Content Placeholder 5">
            <a:extLst>
              <a:ext uri="{FF2B5EF4-FFF2-40B4-BE49-F238E27FC236}">
                <a16:creationId xmlns:a16="http://schemas.microsoft.com/office/drawing/2014/main" id="{76C05167-3B60-6FDE-4961-F2A0A852DB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891" b="22241"/>
          <a:stretch/>
        </p:blipFill>
        <p:spPr>
          <a:xfrm>
            <a:off x="6610385" y="862568"/>
            <a:ext cx="4287804" cy="5132863"/>
          </a:xfrm>
        </p:spPr>
      </p:pic>
      <p:sp>
        <p:nvSpPr>
          <p:cNvPr id="4" name="Text Placeholder 3">
            <a:extLst>
              <a:ext uri="{FF2B5EF4-FFF2-40B4-BE49-F238E27FC236}">
                <a16:creationId xmlns:a16="http://schemas.microsoft.com/office/drawing/2014/main" id="{E5EF6E74-FA47-854A-B206-8967F364210B}"/>
              </a:ext>
            </a:extLst>
          </p:cNvPr>
          <p:cNvSpPr>
            <a:spLocks noGrp="1"/>
          </p:cNvSpPr>
          <p:nvPr>
            <p:ph type="body" sz="half" idx="2"/>
          </p:nvPr>
        </p:nvSpPr>
        <p:spPr/>
        <p:txBody>
          <a:bodyPr/>
          <a:lstStyle/>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Soybean crop specification</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Filed Performance Result</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Cost estimation</a:t>
            </a:r>
          </a:p>
          <a:p>
            <a:endParaRPr lang="en-US" dirty="0"/>
          </a:p>
        </p:txBody>
      </p:sp>
    </p:spTree>
    <p:extLst>
      <p:ext uri="{BB962C8B-B14F-4D97-AF65-F5344CB8AC3E}">
        <p14:creationId xmlns:p14="http://schemas.microsoft.com/office/powerpoint/2010/main" val="409819927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20C44-D9B8-4F62-B952-8B688309BDEE}"/>
              </a:ext>
            </a:extLst>
          </p:cNvPr>
          <p:cNvSpPr>
            <a:spLocks noGrp="1"/>
          </p:cNvSpPr>
          <p:nvPr>
            <p:ph type="ctrTitle"/>
          </p:nvPr>
        </p:nvSpPr>
        <p:spPr>
          <a:xfrm>
            <a:off x="2492184" y="1883528"/>
            <a:ext cx="7207624" cy="1815353"/>
          </a:xfrm>
        </p:spPr>
        <p:txBody>
          <a:bodyPr>
            <a:noAutofit/>
          </a:bodyPr>
          <a:lstStyle/>
          <a:p>
            <a:pPr>
              <a:lnSpc>
                <a:spcPct val="115000"/>
              </a:lnSpc>
            </a:pPr>
            <a:br>
              <a:rPr lang="en-IN" sz="2400" dirty="0"/>
            </a:br>
            <a:r>
              <a:rPr lang="en-US" sz="2800" b="1" dirty="0">
                <a:solidFill>
                  <a:schemeClr val="accent4">
                    <a:lumMod val="50000"/>
                  </a:schemeClr>
                </a:solidFill>
              </a:rPr>
              <a:t>PERFORMANCE EVALUATION OF MANUAL DRAWN ENGINE OPERATED SOYBEAN HARVESTER</a:t>
            </a:r>
            <a:br>
              <a:rPr lang="en-US" sz="2400" kern="100" dirty="0">
                <a:effectLst/>
                <a:latin typeface="Times New Roman" panose="02020603050405020304" pitchFamily="18" charset="0"/>
                <a:ea typeface="Calibri" panose="020F0502020204030204" pitchFamily="34" charset="0"/>
                <a:cs typeface="Mangal" panose="02040503050203030202" pitchFamily="18" charset="0"/>
              </a:rPr>
            </a:br>
            <a:r>
              <a:rPr lang="en-US" sz="2400" dirty="0">
                <a:effectLst/>
                <a:latin typeface="Arial" panose="020B0604020202020204" pitchFamily="34" charset="0"/>
                <a:ea typeface="Calibri" panose="020F0502020204030204" pitchFamily="34" charset="0"/>
              </a:rPr>
              <a:t> </a:t>
            </a:r>
            <a:endParaRPr lang="en-IN" sz="2400" dirty="0">
              <a:solidFill>
                <a:schemeClr val="accent4">
                  <a:lumMod val="50000"/>
                </a:schemeClr>
              </a:solidFill>
            </a:endParaRPr>
          </a:p>
        </p:txBody>
      </p:sp>
      <p:sp>
        <p:nvSpPr>
          <p:cNvPr id="3" name="Subtitle 2">
            <a:extLst>
              <a:ext uri="{FF2B5EF4-FFF2-40B4-BE49-F238E27FC236}">
                <a16:creationId xmlns:a16="http://schemas.microsoft.com/office/drawing/2014/main" id="{67FEBDC9-BD5E-4340-9882-64BF1213D146}"/>
              </a:ext>
            </a:extLst>
          </p:cNvPr>
          <p:cNvSpPr>
            <a:spLocks noGrp="1"/>
          </p:cNvSpPr>
          <p:nvPr>
            <p:ph type="subTitle" idx="1"/>
          </p:nvPr>
        </p:nvSpPr>
        <p:spPr>
          <a:xfrm>
            <a:off x="1611691" y="5002540"/>
            <a:ext cx="9183757" cy="788894"/>
          </a:xfrm>
        </p:spPr>
        <p:txBody>
          <a:bodyPr>
            <a:noAutofit/>
          </a:bodyPr>
          <a:lstStyle/>
          <a:p>
            <a:pPr algn="ctr"/>
            <a:r>
              <a:rPr lang="en-US" sz="2000" b="1" dirty="0">
                <a:solidFill>
                  <a:srgbClr val="C00000"/>
                </a:solidFill>
                <a:latin typeface="+mj-lt"/>
                <a:cs typeface="Calibri" panose="020F0502020204030204" pitchFamily="34" charset="0"/>
              </a:rPr>
              <a:t>DEPARTMENT OF FARM POWER AND MACHINERY</a:t>
            </a:r>
          </a:p>
        </p:txBody>
      </p:sp>
      <p:sp>
        <p:nvSpPr>
          <p:cNvPr id="5" name="TextBox 4">
            <a:extLst>
              <a:ext uri="{FF2B5EF4-FFF2-40B4-BE49-F238E27FC236}">
                <a16:creationId xmlns:a16="http://schemas.microsoft.com/office/drawing/2014/main" id="{15CCD54B-3899-911D-5267-C5DD83BFB0BF}"/>
              </a:ext>
            </a:extLst>
          </p:cNvPr>
          <p:cNvSpPr txBox="1"/>
          <p:nvPr/>
        </p:nvSpPr>
        <p:spPr>
          <a:xfrm>
            <a:off x="4553747" y="3580099"/>
            <a:ext cx="3084499" cy="1422441"/>
          </a:xfrm>
          <a:prstGeom prst="rect">
            <a:avLst/>
          </a:prstGeom>
          <a:noFill/>
        </p:spPr>
        <p:txBody>
          <a:bodyPr wrap="none" rtlCol="0">
            <a:spAutoFit/>
          </a:bodyPr>
          <a:lstStyle/>
          <a:p>
            <a:pPr marL="0" marR="0" algn="ctr">
              <a:lnSpc>
                <a:spcPct val="107000"/>
              </a:lnSpc>
              <a:spcBef>
                <a:spcPts val="0"/>
              </a:spcBef>
              <a:spcAft>
                <a:spcPts val="800"/>
              </a:spcAft>
            </a:pPr>
            <a:r>
              <a:rPr lang="en-US" sz="2400" b="1" dirty="0">
                <a:ln w="3175" cmpd="sng">
                  <a:noFill/>
                </a:ln>
                <a:solidFill>
                  <a:schemeClr val="accent4">
                    <a:lumMod val="50000"/>
                  </a:schemeClr>
                </a:solidFill>
                <a:latin typeface="+mj-lt"/>
                <a:ea typeface="+mj-ea"/>
                <a:cs typeface="+mj-cs"/>
              </a:rPr>
              <a:t>Under</a:t>
            </a:r>
            <a:r>
              <a:rPr lang="en-US" sz="1400" kern="100" dirty="0">
                <a:effectLst/>
                <a:latin typeface="Arial Black" panose="020B0A04020102020204" pitchFamily="34" charset="0"/>
                <a:ea typeface="Calibri" panose="020F0502020204030204" pitchFamily="34" charset="0"/>
                <a:cs typeface="Arial" panose="020B0604020202020204" pitchFamily="34" charset="0"/>
              </a:rPr>
              <a:t> </a:t>
            </a:r>
            <a:r>
              <a:rPr lang="en-US" sz="2400" b="1" dirty="0">
                <a:ln w="3175" cmpd="sng">
                  <a:noFill/>
                </a:ln>
                <a:solidFill>
                  <a:schemeClr val="accent4">
                    <a:lumMod val="50000"/>
                  </a:schemeClr>
                </a:solidFill>
                <a:latin typeface="+mj-lt"/>
                <a:ea typeface="+mj-ea"/>
                <a:cs typeface="+mj-cs"/>
              </a:rPr>
              <a:t>the guidance of</a:t>
            </a:r>
          </a:p>
          <a:p>
            <a:pPr marL="0" marR="0" algn="ctr">
              <a:lnSpc>
                <a:spcPct val="107000"/>
              </a:lnSpc>
              <a:spcBef>
                <a:spcPts val="0"/>
              </a:spcBef>
              <a:spcAft>
                <a:spcPts val="800"/>
              </a:spcAft>
            </a:pPr>
            <a:r>
              <a:rPr lang="en-US" sz="2400" b="1" dirty="0">
                <a:ln w="3175" cmpd="sng">
                  <a:noFill/>
                </a:ln>
                <a:solidFill>
                  <a:schemeClr val="accent4">
                    <a:lumMod val="50000"/>
                  </a:schemeClr>
                </a:solidFill>
                <a:latin typeface="+mj-lt"/>
                <a:ea typeface="+mj-ea"/>
                <a:cs typeface="+mj-cs"/>
              </a:rPr>
              <a:t>Dr. A. V. Gajakos</a:t>
            </a:r>
          </a:p>
          <a:p>
            <a:pPr marL="0" marR="0" algn="ctr">
              <a:lnSpc>
                <a:spcPct val="150000"/>
              </a:lnSpc>
              <a:spcBef>
                <a:spcPts val="0"/>
              </a:spcBef>
              <a:spcAft>
                <a:spcPts val="0"/>
              </a:spcAft>
            </a:pPr>
            <a:r>
              <a:rPr lang="en-US" sz="1600" b="1" dirty="0">
                <a:ln w="3175" cmpd="sng">
                  <a:noFill/>
                </a:ln>
                <a:solidFill>
                  <a:schemeClr val="accent4">
                    <a:lumMod val="50000"/>
                  </a:schemeClr>
                </a:solidFill>
                <a:latin typeface="+mj-lt"/>
                <a:ea typeface="+mj-ea"/>
                <a:cs typeface="+mj-cs"/>
              </a:rPr>
              <a:t>Associate Professor</a:t>
            </a:r>
          </a:p>
        </p:txBody>
      </p:sp>
    </p:spTree>
    <p:extLst>
      <p:ext uri="{BB962C8B-B14F-4D97-AF65-F5344CB8AC3E}">
        <p14:creationId xmlns:p14="http://schemas.microsoft.com/office/powerpoint/2010/main" val="1065900455"/>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BCE3CAB-362A-BFF4-F061-0704D70F3C5F}"/>
              </a:ext>
            </a:extLst>
          </p:cNvPr>
          <p:cNvGraphicFramePr>
            <a:graphicFrameLocks noGrp="1"/>
          </p:cNvGraphicFramePr>
          <p:nvPr>
            <p:extLst>
              <p:ext uri="{D42A27DB-BD31-4B8C-83A1-F6EECF244321}">
                <p14:modId xmlns:p14="http://schemas.microsoft.com/office/powerpoint/2010/main" val="31942848"/>
              </p:ext>
            </p:extLst>
          </p:nvPr>
        </p:nvGraphicFramePr>
        <p:xfrm>
          <a:off x="2067919" y="1686672"/>
          <a:ext cx="8519397" cy="4466397"/>
        </p:xfrm>
        <a:graphic>
          <a:graphicData uri="http://schemas.openxmlformats.org/drawingml/2006/table">
            <a:tbl>
              <a:tblPr firstRow="1" firstCol="1" bandRow="1">
                <a:tableStyleId>{BDBED569-4797-4DF1-A0F4-6AAB3CD982D8}</a:tableStyleId>
              </a:tblPr>
              <a:tblGrid>
                <a:gridCol w="971116">
                  <a:extLst>
                    <a:ext uri="{9D8B030D-6E8A-4147-A177-3AD203B41FA5}">
                      <a16:colId xmlns:a16="http://schemas.microsoft.com/office/drawing/2014/main" val="1118402017"/>
                    </a:ext>
                  </a:extLst>
                </a:gridCol>
                <a:gridCol w="4096870">
                  <a:extLst>
                    <a:ext uri="{9D8B030D-6E8A-4147-A177-3AD203B41FA5}">
                      <a16:colId xmlns:a16="http://schemas.microsoft.com/office/drawing/2014/main" val="2634400109"/>
                    </a:ext>
                  </a:extLst>
                </a:gridCol>
                <a:gridCol w="3451411">
                  <a:extLst>
                    <a:ext uri="{9D8B030D-6E8A-4147-A177-3AD203B41FA5}">
                      <a16:colId xmlns:a16="http://schemas.microsoft.com/office/drawing/2014/main" val="215483965"/>
                    </a:ext>
                  </a:extLst>
                </a:gridCol>
              </a:tblGrid>
              <a:tr h="543076">
                <a:tc>
                  <a:txBody>
                    <a:bodyPr/>
                    <a:lstStyle/>
                    <a:p>
                      <a:pPr marL="0" marR="0" algn="ctr">
                        <a:lnSpc>
                          <a:spcPct val="107000"/>
                        </a:lnSpc>
                        <a:spcBef>
                          <a:spcPts val="0"/>
                        </a:spcBef>
                        <a:spcAft>
                          <a:spcPts val="800"/>
                        </a:spcAft>
                      </a:pPr>
                      <a:r>
                        <a:rPr lang="en-US" sz="2000" kern="100" dirty="0">
                          <a:effectLst/>
                        </a:rPr>
                        <a:t>Sr. No.</a:t>
                      </a:r>
                      <a:endParaRPr lang="en-US" sz="28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tc>
                  <a:txBody>
                    <a:bodyPr/>
                    <a:lstStyle/>
                    <a:p>
                      <a:pPr marL="0" marR="0" algn="ctr">
                        <a:lnSpc>
                          <a:spcPct val="107000"/>
                        </a:lnSpc>
                        <a:spcBef>
                          <a:spcPts val="0"/>
                        </a:spcBef>
                        <a:spcAft>
                          <a:spcPts val="800"/>
                        </a:spcAft>
                      </a:pPr>
                      <a:r>
                        <a:rPr lang="en-US" sz="2000" kern="100" dirty="0">
                          <a:effectLst/>
                        </a:rPr>
                        <a:t>Parameters</a:t>
                      </a:r>
                      <a:endParaRPr lang="en-US" sz="28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tc>
                  <a:txBody>
                    <a:bodyPr/>
                    <a:lstStyle/>
                    <a:p>
                      <a:pPr marL="0" marR="0" algn="ctr">
                        <a:lnSpc>
                          <a:spcPct val="107000"/>
                        </a:lnSpc>
                        <a:spcBef>
                          <a:spcPts val="0"/>
                        </a:spcBef>
                        <a:spcAft>
                          <a:spcPts val="800"/>
                        </a:spcAft>
                      </a:pPr>
                      <a:r>
                        <a:rPr lang="en-US" sz="2000" kern="100" dirty="0">
                          <a:effectLst/>
                        </a:rPr>
                        <a:t>Details</a:t>
                      </a:r>
                      <a:endParaRPr lang="en-US" sz="28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4232921246"/>
                  </a:ext>
                </a:extLst>
              </a:tr>
              <a:tr h="387856">
                <a:tc>
                  <a:txBody>
                    <a:bodyPr/>
                    <a:lstStyle/>
                    <a:p>
                      <a:pPr marL="0" marR="0" lvl="0" indent="0" algn="ctr">
                        <a:lnSpc>
                          <a:spcPct val="100000"/>
                        </a:lnSpc>
                        <a:spcBef>
                          <a:spcPts val="0"/>
                        </a:spcBef>
                        <a:spcAft>
                          <a:spcPts val="600"/>
                        </a:spcAft>
                        <a:buFont typeface="+mj-lt"/>
                        <a:buNone/>
                      </a:pPr>
                      <a:r>
                        <a:rPr lang="en-US" sz="1500" kern="100" dirty="0">
                          <a:solidFill>
                            <a:schemeClr val="tx2"/>
                          </a:solidFill>
                          <a:effectLst/>
                          <a:latin typeface="Times New Roman" panose="02020603050405020304" pitchFamily="18" charset="0"/>
                          <a:ea typeface="Calibri" panose="020F0502020204030204" pitchFamily="34" charset="0"/>
                          <a:cs typeface="Mangal" panose="02040503050203030202" pitchFamily="18" charset="0"/>
                        </a:rPr>
                        <a:t>1</a:t>
                      </a:r>
                    </a:p>
                  </a:txBody>
                  <a:tcPr marL="64443" marR="64443" marT="0" marB="0"/>
                </a:tc>
                <a:tc>
                  <a:txBody>
                    <a:bodyPr/>
                    <a:lstStyle/>
                    <a:p>
                      <a:pPr algn="l" rtl="0" fontAlgn="ctr">
                        <a:lnSpc>
                          <a:spcPct val="100000"/>
                        </a:lnSpc>
                        <a:spcBef>
                          <a:spcPts val="0"/>
                        </a:spcBef>
                        <a:spcAft>
                          <a:spcPts val="600"/>
                        </a:spcAft>
                        <a:buClr>
                          <a:srgbClr val="000000"/>
                        </a:buClr>
                        <a:buSzPts val="1800"/>
                        <a:buFont typeface="+mj-lt"/>
                        <a:buNone/>
                      </a:pPr>
                      <a:r>
                        <a:rPr lang="en-US" sz="1800" b="0" u="none" strike="noStrike" dirty="0">
                          <a:solidFill>
                            <a:srgbClr val="000000"/>
                          </a:solidFill>
                          <a:effectLst/>
                        </a:rPr>
                        <a:t>Height of plant, cm </a:t>
                      </a:r>
                      <a:endParaRPr lang="en-US" sz="1800" b="0" i="0" u="none" strike="noStrike" dirty="0">
                        <a:solidFill>
                          <a:srgbClr val="000000"/>
                        </a:solidFill>
                        <a:effectLst/>
                        <a:latin typeface="+mj-lt"/>
                      </a:endParaRPr>
                    </a:p>
                  </a:txBody>
                  <a:tcPr marL="7620" marR="7620" marT="7620" marB="0" anchor="ctr"/>
                </a:tc>
                <a:tc>
                  <a:txBody>
                    <a:bodyPr/>
                    <a:lstStyle/>
                    <a:p>
                      <a:pPr marL="0" marR="0" algn="ctr">
                        <a:lnSpc>
                          <a:spcPct val="100000"/>
                        </a:lnSpc>
                        <a:spcBef>
                          <a:spcPts val="0"/>
                        </a:spcBef>
                        <a:spcAft>
                          <a:spcPts val="600"/>
                        </a:spcAft>
                      </a:pPr>
                      <a:r>
                        <a:rPr lang="en-US" sz="1600" kern="100" dirty="0">
                          <a:effectLst/>
                        </a:rPr>
                        <a:t>56.62</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2993909329"/>
                  </a:ext>
                </a:extLst>
              </a:tr>
              <a:tr h="344915">
                <a:tc>
                  <a:txBody>
                    <a:bodyPr/>
                    <a:lstStyle/>
                    <a:p>
                      <a:pPr marL="0" marR="0" lvl="0" indent="0" algn="ctr">
                        <a:lnSpc>
                          <a:spcPct val="100000"/>
                        </a:lnSpc>
                        <a:spcBef>
                          <a:spcPts val="0"/>
                        </a:spcBef>
                        <a:spcAft>
                          <a:spcPts val="600"/>
                        </a:spcAft>
                        <a:buFont typeface="+mj-lt"/>
                        <a:buNone/>
                      </a:pPr>
                      <a:r>
                        <a:rPr lang="en-US" sz="1500" kern="100" dirty="0">
                          <a:solidFill>
                            <a:schemeClr val="tx2"/>
                          </a:solidFill>
                          <a:effectLst/>
                          <a:latin typeface="Times New Roman" panose="02020603050405020304" pitchFamily="18" charset="0"/>
                          <a:ea typeface="Calibri" panose="020F0502020204030204" pitchFamily="34" charset="0"/>
                          <a:cs typeface="Mangal" panose="02040503050203030202" pitchFamily="18" charset="0"/>
                        </a:rPr>
                        <a:t>2</a:t>
                      </a:r>
                    </a:p>
                  </a:txBody>
                  <a:tcPr marL="64443" marR="64443" marT="0" marB="0"/>
                </a:tc>
                <a:tc>
                  <a:txBody>
                    <a:bodyPr/>
                    <a:lstStyle/>
                    <a:p>
                      <a:pPr algn="l" rtl="0" fontAlgn="ctr">
                        <a:lnSpc>
                          <a:spcPct val="100000"/>
                        </a:lnSpc>
                        <a:spcBef>
                          <a:spcPts val="0"/>
                        </a:spcBef>
                        <a:spcAft>
                          <a:spcPts val="600"/>
                        </a:spcAft>
                        <a:buClr>
                          <a:srgbClr val="000000"/>
                        </a:buClr>
                        <a:buSzPts val="1800"/>
                        <a:buFont typeface="+mj-lt"/>
                        <a:buNone/>
                      </a:pPr>
                      <a:r>
                        <a:rPr lang="en-US" sz="1800" b="0" u="none" strike="noStrike" dirty="0">
                          <a:solidFill>
                            <a:srgbClr val="000000"/>
                          </a:solidFill>
                          <a:effectLst/>
                        </a:rPr>
                        <a:t>Row to row spacing, cm </a:t>
                      </a:r>
                      <a:endParaRPr lang="en-US" sz="1800" b="0" i="0" u="none" strike="noStrike" dirty="0">
                        <a:solidFill>
                          <a:srgbClr val="000000"/>
                        </a:solidFill>
                        <a:effectLst/>
                        <a:latin typeface="+mj-lt"/>
                      </a:endParaRPr>
                    </a:p>
                  </a:txBody>
                  <a:tcPr marL="7620" marR="7620" marT="7620" marB="0" anchor="ctr"/>
                </a:tc>
                <a:tc>
                  <a:txBody>
                    <a:bodyPr/>
                    <a:lstStyle/>
                    <a:p>
                      <a:pPr marL="0" marR="0" algn="ctr">
                        <a:lnSpc>
                          <a:spcPct val="100000"/>
                        </a:lnSpc>
                        <a:spcBef>
                          <a:spcPts val="0"/>
                        </a:spcBef>
                        <a:spcAft>
                          <a:spcPts val="600"/>
                        </a:spcAft>
                      </a:pPr>
                      <a:r>
                        <a:rPr lang="en-US" sz="1600" kern="100" dirty="0">
                          <a:effectLst/>
                        </a:rPr>
                        <a:t>45</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3098394061"/>
                  </a:ext>
                </a:extLst>
              </a:tr>
              <a:tr h="413898">
                <a:tc>
                  <a:txBody>
                    <a:bodyPr/>
                    <a:lstStyle/>
                    <a:p>
                      <a:pPr marL="0" marR="0" lvl="0" indent="0" algn="ctr">
                        <a:lnSpc>
                          <a:spcPct val="100000"/>
                        </a:lnSpc>
                        <a:spcBef>
                          <a:spcPts val="0"/>
                        </a:spcBef>
                        <a:spcAft>
                          <a:spcPts val="600"/>
                        </a:spcAft>
                        <a:buFont typeface="+mj-lt"/>
                        <a:buNone/>
                      </a:pPr>
                      <a:r>
                        <a:rPr lang="en-US" sz="1500" kern="100" dirty="0">
                          <a:solidFill>
                            <a:schemeClr val="tx2"/>
                          </a:solidFill>
                          <a:effectLst/>
                          <a:latin typeface="Times New Roman" panose="02020603050405020304" pitchFamily="18" charset="0"/>
                          <a:ea typeface="Calibri" panose="020F0502020204030204" pitchFamily="34" charset="0"/>
                          <a:cs typeface="Mangal" panose="02040503050203030202" pitchFamily="18" charset="0"/>
                        </a:rPr>
                        <a:t>3</a:t>
                      </a:r>
                    </a:p>
                  </a:txBody>
                  <a:tcPr marL="64443" marR="64443" marT="0" marB="0"/>
                </a:tc>
                <a:tc>
                  <a:txBody>
                    <a:bodyPr/>
                    <a:lstStyle/>
                    <a:p>
                      <a:pPr algn="l" rtl="0" fontAlgn="ctr">
                        <a:lnSpc>
                          <a:spcPct val="100000"/>
                        </a:lnSpc>
                        <a:spcBef>
                          <a:spcPts val="0"/>
                        </a:spcBef>
                        <a:spcAft>
                          <a:spcPts val="600"/>
                        </a:spcAft>
                        <a:buClr>
                          <a:srgbClr val="000000"/>
                        </a:buClr>
                        <a:buSzPts val="1800"/>
                        <a:buFont typeface="+mj-lt"/>
                        <a:buNone/>
                      </a:pPr>
                      <a:r>
                        <a:rPr lang="en-US" sz="1800" b="0" u="none" strike="noStrike" dirty="0">
                          <a:solidFill>
                            <a:srgbClr val="000000"/>
                          </a:solidFill>
                          <a:effectLst/>
                        </a:rPr>
                        <a:t>Plant to plant spacing, cm</a:t>
                      </a:r>
                      <a:endParaRPr lang="en-US" sz="1800" b="0" i="0" u="none" strike="noStrike" dirty="0">
                        <a:solidFill>
                          <a:srgbClr val="000000"/>
                        </a:solidFill>
                        <a:effectLst/>
                        <a:latin typeface="+mj-lt"/>
                      </a:endParaRPr>
                    </a:p>
                  </a:txBody>
                  <a:tcPr marL="7620" marR="7620" marT="7620" marB="0" anchor="ctr"/>
                </a:tc>
                <a:tc>
                  <a:txBody>
                    <a:bodyPr/>
                    <a:lstStyle/>
                    <a:p>
                      <a:pPr marL="0" marR="0" algn="ctr">
                        <a:lnSpc>
                          <a:spcPct val="100000"/>
                        </a:lnSpc>
                        <a:spcBef>
                          <a:spcPts val="0"/>
                        </a:spcBef>
                        <a:spcAft>
                          <a:spcPts val="600"/>
                        </a:spcAft>
                      </a:pPr>
                      <a:r>
                        <a:rPr lang="en-US" sz="1600" kern="100" dirty="0">
                          <a:effectLst/>
                        </a:rPr>
                        <a:t>3.6</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1471004063"/>
                  </a:ext>
                </a:extLst>
              </a:tr>
              <a:tr h="535050">
                <a:tc>
                  <a:txBody>
                    <a:bodyPr/>
                    <a:lstStyle/>
                    <a:p>
                      <a:pPr marL="0" marR="0" lvl="0" indent="0" algn="ctr">
                        <a:lnSpc>
                          <a:spcPct val="100000"/>
                        </a:lnSpc>
                        <a:spcBef>
                          <a:spcPts val="0"/>
                        </a:spcBef>
                        <a:spcAft>
                          <a:spcPts val="600"/>
                        </a:spcAft>
                        <a:buFont typeface="+mj-lt"/>
                        <a:buNone/>
                      </a:pPr>
                      <a:r>
                        <a:rPr lang="en-US" sz="1500" kern="100" dirty="0">
                          <a:solidFill>
                            <a:schemeClr val="tx2"/>
                          </a:solidFill>
                          <a:effectLst/>
                          <a:latin typeface="Times New Roman" panose="02020603050405020304" pitchFamily="18" charset="0"/>
                          <a:ea typeface="Calibri" panose="020F0502020204030204" pitchFamily="34" charset="0"/>
                          <a:cs typeface="Mangal" panose="02040503050203030202" pitchFamily="18" charset="0"/>
                        </a:rPr>
                        <a:t>4</a:t>
                      </a:r>
                    </a:p>
                  </a:txBody>
                  <a:tcPr marL="64443" marR="64443" marT="0" marB="0"/>
                </a:tc>
                <a:tc>
                  <a:txBody>
                    <a:bodyPr/>
                    <a:lstStyle/>
                    <a:p>
                      <a:pPr algn="l" rtl="0" fontAlgn="ctr">
                        <a:lnSpc>
                          <a:spcPct val="100000"/>
                        </a:lnSpc>
                        <a:spcBef>
                          <a:spcPts val="0"/>
                        </a:spcBef>
                        <a:spcAft>
                          <a:spcPts val="600"/>
                        </a:spcAft>
                        <a:buClr>
                          <a:srgbClr val="000000"/>
                        </a:buClr>
                        <a:buSzPts val="1800"/>
                        <a:buFont typeface="+mj-lt"/>
                        <a:buNone/>
                      </a:pPr>
                      <a:r>
                        <a:rPr lang="en-US" sz="1800" b="0" u="none" strike="noStrike" dirty="0">
                          <a:solidFill>
                            <a:srgbClr val="000000"/>
                          </a:solidFill>
                          <a:effectLst/>
                        </a:rPr>
                        <a:t>Minimum pod height from ground surface, cm</a:t>
                      </a:r>
                      <a:endParaRPr lang="en-US" sz="1800" b="0" i="0" u="none" strike="noStrike" dirty="0">
                        <a:solidFill>
                          <a:srgbClr val="000000"/>
                        </a:solidFill>
                        <a:effectLst/>
                        <a:latin typeface="+mj-lt"/>
                      </a:endParaRPr>
                    </a:p>
                  </a:txBody>
                  <a:tcPr marL="7620" marR="7620" marT="7620" marB="0" anchor="ctr"/>
                </a:tc>
                <a:tc>
                  <a:txBody>
                    <a:bodyPr/>
                    <a:lstStyle/>
                    <a:p>
                      <a:pPr marL="0" marR="0" algn="ctr">
                        <a:lnSpc>
                          <a:spcPct val="100000"/>
                        </a:lnSpc>
                        <a:spcBef>
                          <a:spcPts val="0"/>
                        </a:spcBef>
                        <a:spcAft>
                          <a:spcPts val="600"/>
                        </a:spcAft>
                      </a:pPr>
                      <a:r>
                        <a:rPr lang="en-US" sz="1600" kern="100" dirty="0">
                          <a:effectLst/>
                        </a:rPr>
                        <a:t>3.6</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584913897"/>
                  </a:ext>
                </a:extLst>
              </a:tr>
              <a:tr h="392112">
                <a:tc>
                  <a:txBody>
                    <a:bodyPr/>
                    <a:lstStyle/>
                    <a:p>
                      <a:pPr marL="0" marR="0" lvl="0" indent="0" algn="ctr">
                        <a:lnSpc>
                          <a:spcPct val="100000"/>
                        </a:lnSpc>
                        <a:spcBef>
                          <a:spcPts val="0"/>
                        </a:spcBef>
                        <a:spcAft>
                          <a:spcPts val="600"/>
                        </a:spcAft>
                        <a:buFont typeface="+mj-lt"/>
                        <a:buNone/>
                      </a:pPr>
                      <a:r>
                        <a:rPr lang="en-US" sz="1500" kern="100" dirty="0">
                          <a:solidFill>
                            <a:schemeClr val="tx2"/>
                          </a:solidFill>
                          <a:effectLst/>
                          <a:latin typeface="Times New Roman" panose="02020603050405020304" pitchFamily="18" charset="0"/>
                          <a:ea typeface="Calibri" panose="020F0502020204030204" pitchFamily="34" charset="0"/>
                          <a:cs typeface="Mangal" panose="02040503050203030202" pitchFamily="18" charset="0"/>
                        </a:rPr>
                        <a:t>5</a:t>
                      </a:r>
                    </a:p>
                  </a:txBody>
                  <a:tcPr marL="64443" marR="64443" marT="0" marB="0"/>
                </a:tc>
                <a:tc>
                  <a:txBody>
                    <a:bodyPr/>
                    <a:lstStyle/>
                    <a:p>
                      <a:pPr algn="l" rtl="0" fontAlgn="ctr">
                        <a:lnSpc>
                          <a:spcPct val="100000"/>
                        </a:lnSpc>
                        <a:spcBef>
                          <a:spcPts val="0"/>
                        </a:spcBef>
                        <a:spcAft>
                          <a:spcPts val="600"/>
                        </a:spcAft>
                        <a:buClr>
                          <a:srgbClr val="000000"/>
                        </a:buClr>
                        <a:buSzPts val="1800"/>
                        <a:buFont typeface="+mj-lt"/>
                        <a:buNone/>
                      </a:pPr>
                      <a:r>
                        <a:rPr lang="en-US" sz="1800" b="0" u="none" strike="noStrike" dirty="0">
                          <a:solidFill>
                            <a:srgbClr val="000000"/>
                          </a:solidFill>
                          <a:effectLst/>
                        </a:rPr>
                        <a:t>Stem diameter, cm</a:t>
                      </a:r>
                      <a:endParaRPr lang="en-US" sz="1800" b="0" i="0" u="none" strike="noStrike" dirty="0">
                        <a:solidFill>
                          <a:srgbClr val="000000"/>
                        </a:solidFill>
                        <a:effectLst/>
                        <a:latin typeface="+mj-lt"/>
                      </a:endParaRPr>
                    </a:p>
                  </a:txBody>
                  <a:tcPr marL="7620" marR="7620" marT="7620" marB="0" anchor="ctr"/>
                </a:tc>
                <a:tc>
                  <a:txBody>
                    <a:bodyPr/>
                    <a:lstStyle/>
                    <a:p>
                      <a:pPr marL="0" marR="0" algn="ctr">
                        <a:lnSpc>
                          <a:spcPct val="100000"/>
                        </a:lnSpc>
                        <a:spcBef>
                          <a:spcPts val="0"/>
                        </a:spcBef>
                        <a:spcAft>
                          <a:spcPts val="600"/>
                        </a:spcAft>
                      </a:pPr>
                      <a:r>
                        <a:rPr lang="en-US" sz="1600" kern="100" dirty="0">
                          <a:effectLst/>
                        </a:rPr>
                        <a:t>0.59</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2159612474"/>
                  </a:ext>
                </a:extLst>
              </a:tr>
              <a:tr h="439767">
                <a:tc>
                  <a:txBody>
                    <a:bodyPr/>
                    <a:lstStyle/>
                    <a:p>
                      <a:pPr marL="0" marR="0" lvl="0" indent="0" algn="ctr">
                        <a:lnSpc>
                          <a:spcPct val="100000"/>
                        </a:lnSpc>
                        <a:spcBef>
                          <a:spcPts val="0"/>
                        </a:spcBef>
                        <a:spcAft>
                          <a:spcPts val="600"/>
                        </a:spcAft>
                        <a:buFont typeface="+mj-lt"/>
                        <a:buNone/>
                      </a:pPr>
                      <a:r>
                        <a:rPr lang="en-US" sz="1500" kern="100" dirty="0">
                          <a:solidFill>
                            <a:schemeClr val="tx2"/>
                          </a:solidFill>
                          <a:effectLst/>
                          <a:latin typeface="Times New Roman" panose="02020603050405020304" pitchFamily="18" charset="0"/>
                          <a:ea typeface="Calibri" panose="020F0502020204030204" pitchFamily="34" charset="0"/>
                          <a:cs typeface="Mangal" panose="02040503050203030202" pitchFamily="18" charset="0"/>
                        </a:rPr>
                        <a:t>6</a:t>
                      </a:r>
                    </a:p>
                  </a:txBody>
                  <a:tcPr marL="64443" marR="64443" marT="0" marB="0"/>
                </a:tc>
                <a:tc>
                  <a:txBody>
                    <a:bodyPr/>
                    <a:lstStyle/>
                    <a:p>
                      <a:pPr algn="l" rtl="0" fontAlgn="ctr">
                        <a:lnSpc>
                          <a:spcPct val="100000"/>
                        </a:lnSpc>
                        <a:spcBef>
                          <a:spcPts val="0"/>
                        </a:spcBef>
                        <a:spcAft>
                          <a:spcPts val="600"/>
                        </a:spcAft>
                        <a:buClr>
                          <a:srgbClr val="000000"/>
                        </a:buClr>
                        <a:buSzPts val="1800"/>
                        <a:buFont typeface="+mj-lt"/>
                        <a:buNone/>
                      </a:pPr>
                      <a:r>
                        <a:rPr lang="en-US" sz="1800" b="0" u="none" strike="noStrike" dirty="0">
                          <a:solidFill>
                            <a:srgbClr val="000000"/>
                          </a:solidFill>
                          <a:effectLst/>
                        </a:rPr>
                        <a:t>Plant population, per m</a:t>
                      </a:r>
                      <a:r>
                        <a:rPr lang="en-US" sz="1800" b="0" u="none" strike="noStrike" baseline="30000" dirty="0">
                          <a:solidFill>
                            <a:srgbClr val="000000"/>
                          </a:solidFill>
                          <a:effectLst/>
                        </a:rPr>
                        <a:t>2</a:t>
                      </a:r>
                      <a:endParaRPr lang="en-US" sz="1800" b="0" i="0" u="none" strike="noStrike" dirty="0">
                        <a:solidFill>
                          <a:srgbClr val="000000"/>
                        </a:solidFill>
                        <a:effectLst/>
                        <a:latin typeface="+mj-lt"/>
                      </a:endParaRPr>
                    </a:p>
                  </a:txBody>
                  <a:tcPr marL="7620" marR="7620" marT="7620" marB="0" anchor="ctr"/>
                </a:tc>
                <a:tc>
                  <a:txBody>
                    <a:bodyPr/>
                    <a:lstStyle/>
                    <a:p>
                      <a:pPr marL="0" marR="0" algn="ctr">
                        <a:lnSpc>
                          <a:spcPct val="100000"/>
                        </a:lnSpc>
                        <a:spcBef>
                          <a:spcPts val="0"/>
                        </a:spcBef>
                        <a:spcAft>
                          <a:spcPts val="600"/>
                        </a:spcAft>
                      </a:pPr>
                      <a:r>
                        <a:rPr lang="en-US" sz="1600" kern="100" dirty="0">
                          <a:effectLst/>
                        </a:rPr>
                        <a:t>40</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2291175565"/>
                  </a:ext>
                </a:extLst>
              </a:tr>
              <a:tr h="405275">
                <a:tc>
                  <a:txBody>
                    <a:bodyPr/>
                    <a:lstStyle/>
                    <a:p>
                      <a:pPr marL="0" marR="0" lvl="0" indent="0" algn="ctr">
                        <a:lnSpc>
                          <a:spcPct val="100000"/>
                        </a:lnSpc>
                        <a:spcBef>
                          <a:spcPts val="0"/>
                        </a:spcBef>
                        <a:spcAft>
                          <a:spcPts val="600"/>
                        </a:spcAft>
                        <a:buFont typeface="+mj-lt"/>
                        <a:buNone/>
                      </a:pPr>
                      <a:r>
                        <a:rPr lang="en-US" sz="1500" kern="100" dirty="0">
                          <a:solidFill>
                            <a:schemeClr val="tx2"/>
                          </a:solidFill>
                          <a:effectLst/>
                          <a:latin typeface="Times New Roman" panose="02020603050405020304" pitchFamily="18" charset="0"/>
                          <a:ea typeface="Calibri" panose="020F0502020204030204" pitchFamily="34" charset="0"/>
                          <a:cs typeface="Mangal" panose="02040503050203030202" pitchFamily="18" charset="0"/>
                        </a:rPr>
                        <a:t>7</a:t>
                      </a:r>
                    </a:p>
                  </a:txBody>
                  <a:tcPr marL="64443" marR="64443" marT="0" marB="0"/>
                </a:tc>
                <a:tc>
                  <a:txBody>
                    <a:bodyPr/>
                    <a:lstStyle/>
                    <a:p>
                      <a:pPr algn="l" rtl="0" fontAlgn="ctr">
                        <a:lnSpc>
                          <a:spcPct val="100000"/>
                        </a:lnSpc>
                        <a:spcBef>
                          <a:spcPts val="0"/>
                        </a:spcBef>
                        <a:spcAft>
                          <a:spcPts val="600"/>
                        </a:spcAft>
                        <a:buClr>
                          <a:srgbClr val="000000"/>
                        </a:buClr>
                        <a:buSzPts val="1800"/>
                        <a:buFont typeface="+mj-lt"/>
                        <a:buNone/>
                      </a:pPr>
                      <a:r>
                        <a:rPr lang="en-US" sz="1800" b="0" u="none" strike="noStrike" dirty="0">
                          <a:solidFill>
                            <a:srgbClr val="000000"/>
                          </a:solidFill>
                          <a:effectLst/>
                        </a:rPr>
                        <a:t>Grain moisture content, %</a:t>
                      </a:r>
                      <a:endParaRPr lang="en-US" sz="1800" b="0" i="0" u="none" strike="noStrike" dirty="0">
                        <a:solidFill>
                          <a:srgbClr val="000000"/>
                        </a:solidFill>
                        <a:effectLst/>
                        <a:latin typeface="+mj-lt"/>
                      </a:endParaRPr>
                    </a:p>
                  </a:txBody>
                  <a:tcPr marL="7620" marR="7620" marT="7620" marB="0" anchor="ctr"/>
                </a:tc>
                <a:tc>
                  <a:txBody>
                    <a:bodyPr/>
                    <a:lstStyle/>
                    <a:p>
                      <a:pPr marL="0" marR="0" algn="ctr">
                        <a:lnSpc>
                          <a:spcPct val="100000"/>
                        </a:lnSpc>
                        <a:spcBef>
                          <a:spcPts val="0"/>
                        </a:spcBef>
                        <a:spcAft>
                          <a:spcPts val="600"/>
                        </a:spcAft>
                      </a:pPr>
                      <a:r>
                        <a:rPr lang="en-US" sz="1600" kern="100" dirty="0">
                          <a:effectLst/>
                        </a:rPr>
                        <a:t>9.8</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4025033795"/>
                  </a:ext>
                </a:extLst>
              </a:tr>
              <a:tr h="374894">
                <a:tc>
                  <a:txBody>
                    <a:bodyPr/>
                    <a:lstStyle/>
                    <a:p>
                      <a:pPr marL="0" marR="0" lvl="0" indent="0" algn="ctr">
                        <a:lnSpc>
                          <a:spcPct val="100000"/>
                        </a:lnSpc>
                        <a:spcBef>
                          <a:spcPts val="0"/>
                        </a:spcBef>
                        <a:spcAft>
                          <a:spcPts val="600"/>
                        </a:spcAft>
                        <a:buFont typeface="+mj-lt"/>
                        <a:buNone/>
                      </a:pPr>
                      <a:r>
                        <a:rPr lang="en-US" sz="1500" kern="100" dirty="0">
                          <a:solidFill>
                            <a:schemeClr val="tx2"/>
                          </a:solidFill>
                          <a:effectLst/>
                          <a:latin typeface="Times New Roman" panose="02020603050405020304" pitchFamily="18" charset="0"/>
                          <a:ea typeface="Calibri" panose="020F0502020204030204" pitchFamily="34" charset="0"/>
                          <a:cs typeface="Mangal" panose="02040503050203030202" pitchFamily="18" charset="0"/>
                        </a:rPr>
                        <a:t>8</a:t>
                      </a:r>
                    </a:p>
                  </a:txBody>
                  <a:tcPr marL="64443" marR="64443" marT="0" marB="0"/>
                </a:tc>
                <a:tc>
                  <a:txBody>
                    <a:bodyPr/>
                    <a:lstStyle/>
                    <a:p>
                      <a:pPr marL="0" marR="0" lvl="0" indent="0" algn="l" defTabSz="457200" rtl="0" eaLnBrk="1" fontAlgn="ctr" latinLnBrk="0" hangingPunct="1">
                        <a:lnSpc>
                          <a:spcPct val="100000"/>
                        </a:lnSpc>
                        <a:spcBef>
                          <a:spcPts val="0"/>
                        </a:spcBef>
                        <a:spcAft>
                          <a:spcPts val="600"/>
                        </a:spcAft>
                        <a:buClr>
                          <a:srgbClr val="000000"/>
                        </a:buClr>
                        <a:buSzPts val="1800"/>
                        <a:buFont typeface="+mj-lt"/>
                        <a:buNone/>
                        <a:tabLst/>
                        <a:defRPr/>
                      </a:pPr>
                      <a:r>
                        <a:rPr lang="en-US" sz="1800" b="0" u="none" strike="noStrike" dirty="0">
                          <a:solidFill>
                            <a:srgbClr val="000000"/>
                          </a:solidFill>
                          <a:effectLst/>
                        </a:rPr>
                        <a:t>Stem moisture content, %</a:t>
                      </a:r>
                      <a:endParaRPr lang="en-US" sz="1800" b="0" i="0" u="none" strike="noStrike" kern="1200" dirty="0">
                        <a:solidFill>
                          <a:srgbClr val="000000"/>
                        </a:solidFill>
                        <a:effectLst/>
                        <a:latin typeface="+mn-lt"/>
                        <a:ea typeface="+mn-ea"/>
                        <a:cs typeface="+mn-cs"/>
                      </a:endParaRPr>
                    </a:p>
                  </a:txBody>
                  <a:tcPr marL="7620" marR="7620" marT="7620" marB="0" anchor="ctr"/>
                </a:tc>
                <a:tc>
                  <a:txBody>
                    <a:bodyPr/>
                    <a:lstStyle/>
                    <a:p>
                      <a:pPr marL="0" marR="0" algn="ctr">
                        <a:lnSpc>
                          <a:spcPct val="100000"/>
                        </a:lnSpc>
                        <a:spcBef>
                          <a:spcPts val="0"/>
                        </a:spcBef>
                        <a:spcAft>
                          <a:spcPts val="600"/>
                        </a:spcAft>
                      </a:pPr>
                      <a:r>
                        <a:rPr lang="en-US" sz="1600" kern="100" dirty="0">
                          <a:effectLst/>
                        </a:rPr>
                        <a:t>29.61</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3367986169"/>
                  </a:ext>
                </a:extLst>
              </a:tr>
              <a:tr h="608344">
                <a:tc>
                  <a:txBody>
                    <a:bodyPr/>
                    <a:lstStyle/>
                    <a:p>
                      <a:pPr marL="0" marR="0" lvl="0" indent="0" algn="ctr">
                        <a:lnSpc>
                          <a:spcPct val="100000"/>
                        </a:lnSpc>
                        <a:spcBef>
                          <a:spcPts val="0"/>
                        </a:spcBef>
                        <a:spcAft>
                          <a:spcPts val="600"/>
                        </a:spcAft>
                        <a:buFont typeface="+mj-lt"/>
                        <a:buNone/>
                      </a:pPr>
                      <a:r>
                        <a:rPr lang="en-US" sz="1500" kern="100" dirty="0">
                          <a:solidFill>
                            <a:schemeClr val="tx2"/>
                          </a:solidFill>
                          <a:effectLst/>
                          <a:latin typeface="Times New Roman" panose="02020603050405020304" pitchFamily="18" charset="0"/>
                          <a:ea typeface="Calibri" panose="020F0502020204030204" pitchFamily="34" charset="0"/>
                          <a:cs typeface="Mangal" panose="02040503050203030202" pitchFamily="18" charset="0"/>
                        </a:rPr>
                        <a:t>9</a:t>
                      </a:r>
                    </a:p>
                  </a:txBody>
                  <a:tcPr marL="64443" marR="64443" marT="0" marB="0"/>
                </a:tc>
                <a:tc>
                  <a:txBody>
                    <a:bodyPr/>
                    <a:lstStyle/>
                    <a:p>
                      <a:pPr marL="0" marR="0" lvl="0" indent="0" algn="l" defTabSz="457200" rtl="0" eaLnBrk="1" fontAlgn="ctr" latinLnBrk="0" hangingPunct="1">
                        <a:lnSpc>
                          <a:spcPct val="100000"/>
                        </a:lnSpc>
                        <a:spcBef>
                          <a:spcPts val="0"/>
                        </a:spcBef>
                        <a:spcAft>
                          <a:spcPts val="600"/>
                        </a:spcAft>
                        <a:buClr>
                          <a:srgbClr val="000000"/>
                        </a:buClr>
                        <a:buSzPts val="1800"/>
                        <a:buFont typeface="+mj-lt"/>
                        <a:buNone/>
                        <a:tabLst/>
                        <a:defRPr/>
                      </a:pPr>
                      <a:r>
                        <a:rPr lang="en-US" sz="1800" b="0" u="none" strike="noStrike" dirty="0">
                          <a:solidFill>
                            <a:srgbClr val="000000"/>
                          </a:solidFill>
                          <a:effectLst/>
                        </a:rPr>
                        <a:t>Stubble height, cm</a:t>
                      </a:r>
                      <a:endParaRPr lang="en-US" sz="1800" b="0" u="none" strike="noStrike" kern="1200" dirty="0">
                        <a:solidFill>
                          <a:srgbClr val="000000"/>
                        </a:solidFill>
                        <a:effectLst/>
                      </a:endParaRPr>
                    </a:p>
                  </a:txBody>
                  <a:tcPr marL="7620" marR="7620" marT="7620" marB="0" anchor="ctr"/>
                </a:tc>
                <a:tc>
                  <a:txBody>
                    <a:bodyPr/>
                    <a:lstStyle/>
                    <a:p>
                      <a:pPr marL="0" marR="0" algn="ctr">
                        <a:lnSpc>
                          <a:spcPct val="100000"/>
                        </a:lnSpc>
                        <a:spcBef>
                          <a:spcPts val="0"/>
                        </a:spcBef>
                        <a:spcAft>
                          <a:spcPts val="600"/>
                        </a:spcAft>
                      </a:pPr>
                      <a:r>
                        <a:rPr lang="en-US" sz="1600" kern="100" dirty="0">
                          <a:effectLst/>
                        </a:rPr>
                        <a:t>9.4</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4443" marR="64443" marT="0" marB="0"/>
                </a:tc>
                <a:extLst>
                  <a:ext uri="{0D108BD9-81ED-4DB2-BD59-A6C34878D82A}">
                    <a16:rowId xmlns:a16="http://schemas.microsoft.com/office/drawing/2014/main" val="2251124424"/>
                  </a:ext>
                </a:extLst>
              </a:tr>
            </a:tbl>
          </a:graphicData>
        </a:graphic>
      </p:graphicFrame>
      <p:sp>
        <p:nvSpPr>
          <p:cNvPr id="5" name="TextBox 4">
            <a:extLst>
              <a:ext uri="{FF2B5EF4-FFF2-40B4-BE49-F238E27FC236}">
                <a16:creationId xmlns:a16="http://schemas.microsoft.com/office/drawing/2014/main" id="{56C55BBE-C09C-79C3-A11C-63858D51BA9A}"/>
              </a:ext>
            </a:extLst>
          </p:cNvPr>
          <p:cNvSpPr txBox="1"/>
          <p:nvPr/>
        </p:nvSpPr>
        <p:spPr>
          <a:xfrm>
            <a:off x="914400" y="978786"/>
            <a:ext cx="3097515" cy="707886"/>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Soybean crop specification</a:t>
            </a:r>
          </a:p>
          <a:p>
            <a:endParaRPr lang="en-US" sz="2000" b="1" dirty="0"/>
          </a:p>
        </p:txBody>
      </p:sp>
    </p:spTree>
    <p:extLst>
      <p:ext uri="{BB962C8B-B14F-4D97-AF65-F5344CB8AC3E}">
        <p14:creationId xmlns:p14="http://schemas.microsoft.com/office/powerpoint/2010/main" val="487906706"/>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D5F8AB-16F2-3838-B8F4-7DE96C0E0B5D}"/>
              </a:ext>
            </a:extLst>
          </p:cNvPr>
          <p:cNvSpPr txBox="1"/>
          <p:nvPr/>
        </p:nvSpPr>
        <p:spPr>
          <a:xfrm>
            <a:off x="851646" y="861390"/>
            <a:ext cx="2988319" cy="707886"/>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Field Performance Result</a:t>
            </a:r>
          </a:p>
          <a:p>
            <a:endParaRPr lang="en-US" sz="2000" b="1" dirty="0"/>
          </a:p>
        </p:txBody>
      </p:sp>
      <p:graphicFrame>
        <p:nvGraphicFramePr>
          <p:cNvPr id="4" name="Table 3">
            <a:extLst>
              <a:ext uri="{FF2B5EF4-FFF2-40B4-BE49-F238E27FC236}">
                <a16:creationId xmlns:a16="http://schemas.microsoft.com/office/drawing/2014/main" id="{E64FCC38-B332-4C60-965B-D7E44289647D}"/>
              </a:ext>
            </a:extLst>
          </p:cNvPr>
          <p:cNvGraphicFramePr>
            <a:graphicFrameLocks noGrp="1"/>
          </p:cNvGraphicFramePr>
          <p:nvPr>
            <p:extLst>
              <p:ext uri="{D42A27DB-BD31-4B8C-83A1-F6EECF244321}">
                <p14:modId xmlns:p14="http://schemas.microsoft.com/office/powerpoint/2010/main" val="3011259802"/>
              </p:ext>
            </p:extLst>
          </p:nvPr>
        </p:nvGraphicFramePr>
        <p:xfrm>
          <a:off x="2230764" y="2371019"/>
          <a:ext cx="7730471" cy="3011040"/>
        </p:xfrm>
        <a:graphic>
          <a:graphicData uri="http://schemas.openxmlformats.org/drawingml/2006/table">
            <a:tbl>
              <a:tblPr firstRow="1" firstCol="1" bandRow="1">
                <a:tableStyleId>{2A488322-F2BA-4B5B-9748-0D474271808F}</a:tableStyleId>
              </a:tblPr>
              <a:tblGrid>
                <a:gridCol w="1168823">
                  <a:extLst>
                    <a:ext uri="{9D8B030D-6E8A-4147-A177-3AD203B41FA5}">
                      <a16:colId xmlns:a16="http://schemas.microsoft.com/office/drawing/2014/main" val="1576571194"/>
                    </a:ext>
                  </a:extLst>
                </a:gridCol>
                <a:gridCol w="4526057">
                  <a:extLst>
                    <a:ext uri="{9D8B030D-6E8A-4147-A177-3AD203B41FA5}">
                      <a16:colId xmlns:a16="http://schemas.microsoft.com/office/drawing/2014/main" val="3420985332"/>
                    </a:ext>
                  </a:extLst>
                </a:gridCol>
                <a:gridCol w="2035591">
                  <a:extLst>
                    <a:ext uri="{9D8B030D-6E8A-4147-A177-3AD203B41FA5}">
                      <a16:colId xmlns:a16="http://schemas.microsoft.com/office/drawing/2014/main" val="2074535263"/>
                    </a:ext>
                  </a:extLst>
                </a:gridCol>
              </a:tblGrid>
              <a:tr h="334560">
                <a:tc>
                  <a:txBody>
                    <a:bodyPr/>
                    <a:lstStyle/>
                    <a:p>
                      <a:pPr marL="0" marR="0" algn="ctr">
                        <a:lnSpc>
                          <a:spcPct val="107000"/>
                        </a:lnSpc>
                        <a:spcBef>
                          <a:spcPts val="0"/>
                        </a:spcBef>
                        <a:spcAft>
                          <a:spcPts val="800"/>
                        </a:spcAft>
                      </a:pPr>
                      <a:r>
                        <a:rPr lang="en-US" sz="1800" kern="100">
                          <a:effectLst/>
                        </a:rPr>
                        <a:t>Sr. No</a:t>
                      </a:r>
                      <a:endParaRPr lang="en-US" sz="2400" kern="100">
                        <a:effectLst/>
                        <a:latin typeface="Times New Roman" panose="02020603050405020304" pitchFamily="18"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07000"/>
                        </a:lnSpc>
                        <a:spcBef>
                          <a:spcPts val="0"/>
                        </a:spcBef>
                        <a:spcAft>
                          <a:spcPts val="800"/>
                        </a:spcAft>
                      </a:pPr>
                      <a:r>
                        <a:rPr lang="en-US" sz="1800" kern="100" dirty="0">
                          <a:effectLst/>
                        </a:rPr>
                        <a:t>Parameters</a:t>
                      </a:r>
                      <a:endParaRPr lang="en-US" sz="24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07000"/>
                        </a:lnSpc>
                        <a:spcBef>
                          <a:spcPts val="0"/>
                        </a:spcBef>
                        <a:spcAft>
                          <a:spcPts val="800"/>
                        </a:spcAft>
                      </a:pPr>
                      <a:r>
                        <a:rPr lang="en-US" sz="1800" kern="100" dirty="0">
                          <a:effectLst/>
                        </a:rPr>
                        <a:t>Result</a:t>
                      </a:r>
                      <a:endParaRPr lang="en-US" sz="24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58147199"/>
                  </a:ext>
                </a:extLst>
              </a:tr>
              <a:tr h="334560">
                <a:tc>
                  <a:txBody>
                    <a:bodyPr/>
                    <a:lstStyle/>
                    <a:p>
                      <a:pPr marL="0" marR="0" lvl="0" indent="0" algn="ctr">
                        <a:lnSpc>
                          <a:spcPct val="107000"/>
                        </a:lnSpc>
                        <a:spcBef>
                          <a:spcPts val="0"/>
                        </a:spcBef>
                        <a:spcAft>
                          <a:spcPts val="800"/>
                        </a:spcAft>
                        <a:buFont typeface="+mj-lt"/>
                        <a:buNone/>
                      </a:pPr>
                      <a:r>
                        <a:rPr lang="en-US" sz="1600" kern="100" dirty="0">
                          <a:effectLst/>
                        </a:rPr>
                        <a:t>1</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rPr>
                        <a:t>Area covered, ha</a:t>
                      </a:r>
                      <a:endParaRPr lang="en-US" sz="1800" kern="1200" dirty="0">
                        <a:solidFill>
                          <a:schemeClr val="dk1"/>
                        </a:solidFill>
                        <a:effectLst/>
                        <a:latin typeface="+mn-lt"/>
                        <a:ea typeface="+mn-ea"/>
                        <a:cs typeface="+mn-cs"/>
                      </a:endParaRPr>
                    </a:p>
                  </a:txBody>
                  <a:tcPr marL="68580" marR="68580" marT="0" marB="0"/>
                </a:tc>
                <a:tc>
                  <a:txBody>
                    <a:bodyPr/>
                    <a:lstStyle/>
                    <a:p>
                      <a:pPr marL="0" marR="0" algn="ctr">
                        <a:lnSpc>
                          <a:spcPct val="107000"/>
                        </a:lnSpc>
                        <a:spcBef>
                          <a:spcPts val="0"/>
                        </a:spcBef>
                        <a:spcAft>
                          <a:spcPts val="800"/>
                        </a:spcAft>
                      </a:pPr>
                      <a:r>
                        <a:rPr lang="en-US" sz="1800" kern="1200">
                          <a:solidFill>
                            <a:schemeClr val="dk1"/>
                          </a:solidFill>
                          <a:effectLst/>
                        </a:rPr>
                        <a:t>0.005</a:t>
                      </a:r>
                      <a:endParaRPr lang="en-US" sz="18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059938201"/>
                  </a:ext>
                </a:extLst>
              </a:tr>
              <a:tr h="334560">
                <a:tc>
                  <a:txBody>
                    <a:bodyPr/>
                    <a:lstStyle/>
                    <a:p>
                      <a:pPr marL="0" marR="0" lvl="0" indent="0" algn="ctr">
                        <a:lnSpc>
                          <a:spcPct val="107000"/>
                        </a:lnSpc>
                        <a:spcBef>
                          <a:spcPts val="0"/>
                        </a:spcBef>
                        <a:spcAft>
                          <a:spcPts val="800"/>
                        </a:spcAft>
                        <a:buFont typeface="+mj-lt"/>
                        <a:buNone/>
                      </a:pPr>
                      <a:r>
                        <a:rPr lang="en-US" sz="1600" kern="100" dirty="0">
                          <a:effectLst/>
                          <a:latin typeface="Times New Roman" panose="02020603050405020304" pitchFamily="18" charset="0"/>
                          <a:ea typeface="Calibri" panose="020F0502020204030204" pitchFamily="34" charset="0"/>
                          <a:cs typeface="Mangal" panose="02040503050203030202" pitchFamily="18" charset="0"/>
                        </a:rPr>
                        <a:t>2</a:t>
                      </a: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rPr>
                        <a:t>Effective working width, cm</a:t>
                      </a:r>
                      <a:endParaRPr lang="en-US" sz="1800" kern="1200" dirty="0">
                        <a:solidFill>
                          <a:schemeClr val="dk1"/>
                        </a:solidFill>
                        <a:effectLst/>
                        <a:latin typeface="+mn-lt"/>
                        <a:ea typeface="+mn-ea"/>
                        <a:cs typeface="+mn-cs"/>
                      </a:endParaRPr>
                    </a:p>
                  </a:txBody>
                  <a:tcPr marL="68580" marR="68580" marT="0" marB="0"/>
                </a:tc>
                <a:tc>
                  <a:txBody>
                    <a:bodyPr/>
                    <a:lstStyle/>
                    <a:p>
                      <a:pPr marL="0" marR="0" algn="ctr">
                        <a:lnSpc>
                          <a:spcPct val="107000"/>
                        </a:lnSpc>
                        <a:spcBef>
                          <a:spcPts val="0"/>
                        </a:spcBef>
                        <a:spcAft>
                          <a:spcPts val="800"/>
                        </a:spcAft>
                      </a:pPr>
                      <a:r>
                        <a:rPr lang="en-US" sz="1800" kern="1200" dirty="0">
                          <a:solidFill>
                            <a:schemeClr val="dk1"/>
                          </a:solidFill>
                          <a:effectLst/>
                        </a:rPr>
                        <a:t>90</a:t>
                      </a:r>
                      <a:endParaRPr lang="en-US" sz="18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025694539"/>
                  </a:ext>
                </a:extLst>
              </a:tr>
              <a:tr h="334560">
                <a:tc>
                  <a:txBody>
                    <a:bodyPr/>
                    <a:lstStyle/>
                    <a:p>
                      <a:pPr marL="0" marR="0" lvl="0" indent="0" algn="ctr">
                        <a:lnSpc>
                          <a:spcPct val="107000"/>
                        </a:lnSpc>
                        <a:spcBef>
                          <a:spcPts val="0"/>
                        </a:spcBef>
                        <a:spcAft>
                          <a:spcPts val="800"/>
                        </a:spcAft>
                        <a:buFont typeface="+mj-lt"/>
                        <a:buNone/>
                      </a:pPr>
                      <a:r>
                        <a:rPr lang="en-US" sz="1600" kern="100" dirty="0">
                          <a:effectLst/>
                          <a:latin typeface="Times New Roman" panose="02020603050405020304" pitchFamily="18" charset="0"/>
                          <a:ea typeface="Calibri" panose="020F0502020204030204" pitchFamily="34" charset="0"/>
                          <a:cs typeface="Mangal" panose="02040503050203030202" pitchFamily="18" charset="0"/>
                        </a:rPr>
                        <a:t>3</a:t>
                      </a: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rPr>
                        <a:t>Forward speed, km/</a:t>
                      </a:r>
                      <a:r>
                        <a:rPr lang="en-US" sz="1800" kern="1200" dirty="0" err="1">
                          <a:solidFill>
                            <a:schemeClr val="dk1"/>
                          </a:solidFill>
                          <a:effectLst/>
                        </a:rPr>
                        <a:t>hr</a:t>
                      </a:r>
                      <a:endParaRPr lang="en-US" sz="1800" kern="1200" dirty="0">
                        <a:solidFill>
                          <a:schemeClr val="dk1"/>
                        </a:solidFill>
                        <a:effectLst/>
                        <a:latin typeface="+mn-lt"/>
                        <a:ea typeface="+mn-ea"/>
                        <a:cs typeface="+mn-cs"/>
                      </a:endParaRPr>
                    </a:p>
                  </a:txBody>
                  <a:tcPr marL="68580" marR="68580" marT="0" marB="0"/>
                </a:tc>
                <a:tc>
                  <a:txBody>
                    <a:bodyPr/>
                    <a:lstStyle/>
                    <a:p>
                      <a:pPr marL="0" marR="0" algn="ctr">
                        <a:lnSpc>
                          <a:spcPct val="107000"/>
                        </a:lnSpc>
                        <a:spcBef>
                          <a:spcPts val="0"/>
                        </a:spcBef>
                        <a:spcAft>
                          <a:spcPts val="800"/>
                        </a:spcAft>
                      </a:pPr>
                      <a:r>
                        <a:rPr lang="en-US" sz="1800" kern="1200">
                          <a:solidFill>
                            <a:schemeClr val="dk1"/>
                          </a:solidFill>
                          <a:effectLst/>
                        </a:rPr>
                        <a:t>1.92</a:t>
                      </a:r>
                      <a:endParaRPr lang="en-US" sz="18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540590870"/>
                  </a:ext>
                </a:extLst>
              </a:tr>
              <a:tr h="334560">
                <a:tc>
                  <a:txBody>
                    <a:bodyPr/>
                    <a:lstStyle/>
                    <a:p>
                      <a:pPr marL="0" marR="0" lvl="0" indent="0" algn="ctr">
                        <a:lnSpc>
                          <a:spcPct val="107000"/>
                        </a:lnSpc>
                        <a:spcBef>
                          <a:spcPts val="0"/>
                        </a:spcBef>
                        <a:spcAft>
                          <a:spcPts val="800"/>
                        </a:spcAft>
                        <a:buFont typeface="+mj-lt"/>
                        <a:buNone/>
                      </a:pPr>
                      <a:r>
                        <a:rPr lang="en-US" sz="1600" kern="100" dirty="0">
                          <a:effectLst/>
                          <a:latin typeface="Times New Roman" panose="02020603050405020304" pitchFamily="18" charset="0"/>
                          <a:ea typeface="Calibri" panose="020F0502020204030204" pitchFamily="34" charset="0"/>
                          <a:cs typeface="Mangal" panose="02040503050203030202" pitchFamily="18" charset="0"/>
                        </a:rPr>
                        <a:t>4</a:t>
                      </a: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rPr>
                        <a:t>Theoretical field capacity, ha/</a:t>
                      </a:r>
                      <a:r>
                        <a:rPr lang="en-US" sz="1800" kern="1200" dirty="0" err="1">
                          <a:solidFill>
                            <a:schemeClr val="dk1"/>
                          </a:solidFill>
                          <a:effectLst/>
                        </a:rPr>
                        <a:t>hr</a:t>
                      </a:r>
                      <a:endParaRPr lang="en-US" sz="1800" kern="1200" dirty="0">
                        <a:solidFill>
                          <a:schemeClr val="dk1"/>
                        </a:solidFill>
                        <a:effectLst/>
                        <a:latin typeface="+mn-lt"/>
                        <a:ea typeface="+mn-ea"/>
                        <a:cs typeface="+mn-cs"/>
                      </a:endParaRPr>
                    </a:p>
                  </a:txBody>
                  <a:tcPr marL="68580" marR="68580" marT="0" marB="0"/>
                </a:tc>
                <a:tc>
                  <a:txBody>
                    <a:bodyPr/>
                    <a:lstStyle/>
                    <a:p>
                      <a:pPr marL="0" marR="0" algn="ctr">
                        <a:lnSpc>
                          <a:spcPct val="107000"/>
                        </a:lnSpc>
                        <a:spcBef>
                          <a:spcPts val="0"/>
                        </a:spcBef>
                        <a:spcAft>
                          <a:spcPts val="800"/>
                        </a:spcAft>
                      </a:pPr>
                      <a:r>
                        <a:rPr lang="en-US" sz="1800" kern="1200">
                          <a:solidFill>
                            <a:schemeClr val="dk1"/>
                          </a:solidFill>
                          <a:effectLst/>
                        </a:rPr>
                        <a:t>0.172</a:t>
                      </a:r>
                      <a:endParaRPr lang="en-US" sz="18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794039917"/>
                  </a:ext>
                </a:extLst>
              </a:tr>
              <a:tr h="334560">
                <a:tc>
                  <a:txBody>
                    <a:bodyPr/>
                    <a:lstStyle/>
                    <a:p>
                      <a:pPr marL="0" marR="0" lvl="0" indent="0" algn="ctr">
                        <a:lnSpc>
                          <a:spcPct val="107000"/>
                        </a:lnSpc>
                        <a:spcBef>
                          <a:spcPts val="0"/>
                        </a:spcBef>
                        <a:spcAft>
                          <a:spcPts val="800"/>
                        </a:spcAft>
                        <a:buFont typeface="+mj-lt"/>
                        <a:buNone/>
                      </a:pPr>
                      <a:r>
                        <a:rPr lang="en-US" sz="1600" kern="100" dirty="0">
                          <a:effectLst/>
                          <a:latin typeface="Times New Roman" panose="02020603050405020304" pitchFamily="18" charset="0"/>
                          <a:ea typeface="Calibri" panose="020F0502020204030204" pitchFamily="34" charset="0"/>
                          <a:cs typeface="Mangal" panose="02040503050203030202" pitchFamily="18" charset="0"/>
                        </a:rPr>
                        <a:t>5</a:t>
                      </a: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rPr>
                        <a:t>Effective field capacity, ha/</a:t>
                      </a:r>
                      <a:r>
                        <a:rPr lang="en-US" sz="1800" kern="1200" dirty="0" err="1">
                          <a:solidFill>
                            <a:schemeClr val="dk1"/>
                          </a:solidFill>
                          <a:effectLst/>
                        </a:rPr>
                        <a:t>hr</a:t>
                      </a:r>
                      <a:endParaRPr lang="en-US" sz="1800" kern="1200" dirty="0">
                        <a:solidFill>
                          <a:schemeClr val="dk1"/>
                        </a:solidFill>
                        <a:effectLst/>
                        <a:latin typeface="+mn-lt"/>
                        <a:ea typeface="+mn-ea"/>
                        <a:cs typeface="+mn-cs"/>
                      </a:endParaRPr>
                    </a:p>
                  </a:txBody>
                  <a:tcPr marL="68580" marR="68580" marT="0" marB="0"/>
                </a:tc>
                <a:tc>
                  <a:txBody>
                    <a:bodyPr/>
                    <a:lstStyle/>
                    <a:p>
                      <a:pPr marL="0" marR="0" algn="ctr">
                        <a:lnSpc>
                          <a:spcPct val="107000"/>
                        </a:lnSpc>
                        <a:spcBef>
                          <a:spcPts val="0"/>
                        </a:spcBef>
                        <a:spcAft>
                          <a:spcPts val="800"/>
                        </a:spcAft>
                      </a:pPr>
                      <a:r>
                        <a:rPr lang="en-US" sz="1800" kern="1200" dirty="0">
                          <a:solidFill>
                            <a:schemeClr val="dk1"/>
                          </a:solidFill>
                          <a:effectLst/>
                        </a:rPr>
                        <a:t>0.149</a:t>
                      </a:r>
                      <a:endParaRPr lang="en-US" sz="18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623876787"/>
                  </a:ext>
                </a:extLst>
              </a:tr>
              <a:tr h="334560">
                <a:tc>
                  <a:txBody>
                    <a:bodyPr/>
                    <a:lstStyle/>
                    <a:p>
                      <a:pPr marL="0" marR="0" lvl="0" indent="0" algn="ctr">
                        <a:lnSpc>
                          <a:spcPct val="107000"/>
                        </a:lnSpc>
                        <a:spcBef>
                          <a:spcPts val="0"/>
                        </a:spcBef>
                        <a:spcAft>
                          <a:spcPts val="800"/>
                        </a:spcAft>
                        <a:buFont typeface="+mj-lt"/>
                        <a:buNone/>
                      </a:pPr>
                      <a:r>
                        <a:rPr lang="en-US" sz="1600" kern="100" dirty="0">
                          <a:effectLst/>
                          <a:latin typeface="Times New Roman" panose="02020603050405020304" pitchFamily="18" charset="0"/>
                          <a:ea typeface="Calibri" panose="020F0502020204030204" pitchFamily="34" charset="0"/>
                          <a:cs typeface="Mangal" panose="02040503050203030202" pitchFamily="18" charset="0"/>
                        </a:rPr>
                        <a:t>6</a:t>
                      </a: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rPr>
                        <a:t>Field efficiency, %</a:t>
                      </a:r>
                      <a:endParaRPr lang="en-US" sz="1800" kern="1200" dirty="0">
                        <a:solidFill>
                          <a:schemeClr val="dk1"/>
                        </a:solidFill>
                        <a:effectLst/>
                        <a:latin typeface="+mn-lt"/>
                        <a:ea typeface="+mn-ea"/>
                        <a:cs typeface="+mn-cs"/>
                      </a:endParaRPr>
                    </a:p>
                  </a:txBody>
                  <a:tcPr marL="68580" marR="68580" marT="0" marB="0"/>
                </a:tc>
                <a:tc>
                  <a:txBody>
                    <a:bodyPr/>
                    <a:lstStyle/>
                    <a:p>
                      <a:pPr marL="0" marR="0" algn="ctr">
                        <a:lnSpc>
                          <a:spcPct val="107000"/>
                        </a:lnSpc>
                        <a:spcBef>
                          <a:spcPts val="0"/>
                        </a:spcBef>
                        <a:spcAft>
                          <a:spcPts val="800"/>
                        </a:spcAft>
                      </a:pPr>
                      <a:r>
                        <a:rPr lang="en-US" sz="1800" kern="1200" dirty="0">
                          <a:solidFill>
                            <a:schemeClr val="dk1"/>
                          </a:solidFill>
                          <a:effectLst/>
                        </a:rPr>
                        <a:t>86.6</a:t>
                      </a:r>
                      <a:endParaRPr lang="en-US" sz="18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816401097"/>
                  </a:ext>
                </a:extLst>
              </a:tr>
              <a:tr h="334560">
                <a:tc>
                  <a:txBody>
                    <a:bodyPr/>
                    <a:lstStyle/>
                    <a:p>
                      <a:pPr marL="0" marR="0" lvl="0" indent="0" algn="ctr">
                        <a:lnSpc>
                          <a:spcPct val="107000"/>
                        </a:lnSpc>
                        <a:spcBef>
                          <a:spcPts val="0"/>
                        </a:spcBef>
                        <a:spcAft>
                          <a:spcPts val="800"/>
                        </a:spcAft>
                        <a:buFont typeface="+mj-lt"/>
                        <a:buNone/>
                      </a:pPr>
                      <a:r>
                        <a:rPr lang="en-US" sz="1600" kern="100" dirty="0">
                          <a:effectLst/>
                          <a:latin typeface="Times New Roman" panose="02020603050405020304" pitchFamily="18" charset="0"/>
                          <a:ea typeface="Calibri" panose="020F0502020204030204" pitchFamily="34" charset="0"/>
                          <a:cs typeface="Mangal" panose="02040503050203030202" pitchFamily="18" charset="0"/>
                        </a:rPr>
                        <a:t>7</a:t>
                      </a:r>
                    </a:p>
                  </a:txBody>
                  <a:tcPr marL="68580" marR="68580" marT="0" marB="0"/>
                </a:tc>
                <a:tc>
                  <a:txBody>
                    <a:bodyPr/>
                    <a:lstStyle/>
                    <a:p>
                      <a:pPr marL="0" marR="0">
                        <a:lnSpc>
                          <a:spcPct val="107000"/>
                        </a:lnSpc>
                        <a:spcBef>
                          <a:spcPts val="0"/>
                        </a:spcBef>
                        <a:spcAft>
                          <a:spcPts val="800"/>
                        </a:spcAft>
                      </a:pPr>
                      <a:r>
                        <a:rPr lang="en-US" sz="1800" kern="1200">
                          <a:solidFill>
                            <a:schemeClr val="dk1"/>
                          </a:solidFill>
                          <a:effectLst/>
                        </a:rPr>
                        <a:t>Fuel consumption, lit/hr</a:t>
                      </a:r>
                      <a:endParaRPr lang="en-US" sz="1800" kern="1200">
                        <a:solidFill>
                          <a:schemeClr val="dk1"/>
                        </a:solidFill>
                        <a:effectLst/>
                        <a:latin typeface="+mn-lt"/>
                        <a:ea typeface="+mn-ea"/>
                        <a:cs typeface="+mn-cs"/>
                      </a:endParaRPr>
                    </a:p>
                  </a:txBody>
                  <a:tcPr marL="68580" marR="68580" marT="0" marB="0"/>
                </a:tc>
                <a:tc>
                  <a:txBody>
                    <a:bodyPr/>
                    <a:lstStyle/>
                    <a:p>
                      <a:pPr marL="0" marR="0" algn="ctr">
                        <a:lnSpc>
                          <a:spcPct val="107000"/>
                        </a:lnSpc>
                        <a:spcBef>
                          <a:spcPts val="0"/>
                        </a:spcBef>
                        <a:spcAft>
                          <a:spcPts val="800"/>
                        </a:spcAft>
                      </a:pPr>
                      <a:r>
                        <a:rPr lang="en-US" sz="1800" kern="1200" dirty="0">
                          <a:solidFill>
                            <a:schemeClr val="dk1"/>
                          </a:solidFill>
                          <a:effectLst/>
                        </a:rPr>
                        <a:t>0.460</a:t>
                      </a:r>
                      <a:endParaRPr lang="en-US" sz="18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854844300"/>
                  </a:ext>
                </a:extLst>
              </a:tr>
              <a:tr h="334560">
                <a:tc>
                  <a:txBody>
                    <a:bodyPr/>
                    <a:lstStyle/>
                    <a:p>
                      <a:pPr marL="0" marR="0" lvl="0" indent="0" algn="ctr">
                        <a:lnSpc>
                          <a:spcPct val="107000"/>
                        </a:lnSpc>
                        <a:spcBef>
                          <a:spcPts val="0"/>
                        </a:spcBef>
                        <a:spcAft>
                          <a:spcPts val="800"/>
                        </a:spcAft>
                        <a:buFont typeface="+mj-lt"/>
                        <a:buNone/>
                      </a:pPr>
                      <a:r>
                        <a:rPr lang="en-US" sz="1600" kern="100" dirty="0">
                          <a:effectLst/>
                          <a:latin typeface="Times New Roman" panose="02020603050405020304" pitchFamily="18" charset="0"/>
                          <a:ea typeface="Calibri" panose="020F0502020204030204" pitchFamily="34" charset="0"/>
                          <a:cs typeface="Mangal" panose="02040503050203030202" pitchFamily="18" charset="0"/>
                        </a:rPr>
                        <a:t>8</a:t>
                      </a: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rPr>
                        <a:t>Cutting efficiency (%)</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07000"/>
                        </a:lnSpc>
                        <a:spcBef>
                          <a:spcPts val="0"/>
                        </a:spcBef>
                        <a:spcAft>
                          <a:spcPts val="800"/>
                        </a:spcAft>
                      </a:pPr>
                      <a:r>
                        <a:rPr lang="en-US" sz="1800" kern="1200" dirty="0">
                          <a:solidFill>
                            <a:schemeClr val="dk1"/>
                          </a:solidFill>
                          <a:effectLst/>
                        </a:rPr>
                        <a:t>97.83</a:t>
                      </a:r>
                      <a:endParaRPr lang="en-US" sz="1600" kern="100" dirty="0">
                        <a:effectLst/>
                        <a:latin typeface="Times New Roman" panose="02020603050405020304" pitchFamily="18"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584891011"/>
                  </a:ext>
                </a:extLst>
              </a:tr>
            </a:tbl>
          </a:graphicData>
        </a:graphic>
      </p:graphicFrame>
      <p:sp>
        <p:nvSpPr>
          <p:cNvPr id="7" name="TextBox 6">
            <a:extLst>
              <a:ext uri="{FF2B5EF4-FFF2-40B4-BE49-F238E27FC236}">
                <a16:creationId xmlns:a16="http://schemas.microsoft.com/office/drawing/2014/main" id="{687F15DD-44DF-D88E-9EC6-9FFF3ACAAC44}"/>
              </a:ext>
            </a:extLst>
          </p:cNvPr>
          <p:cNvSpPr txBox="1"/>
          <p:nvPr/>
        </p:nvSpPr>
        <p:spPr>
          <a:xfrm>
            <a:off x="1398493" y="1389546"/>
            <a:ext cx="9395011" cy="646331"/>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Field trials were carried out on total area of 0.005 hectare at the field of Highway Block, Central Research Station, Dr. PDKV, Akola.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2369301"/>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B4BB9-9B2E-CF30-8B78-E4EAA5FF4876}"/>
              </a:ext>
            </a:extLst>
          </p:cNvPr>
          <p:cNvPicPr>
            <a:picLocks noChangeAspect="1"/>
          </p:cNvPicPr>
          <p:nvPr/>
        </p:nvPicPr>
        <p:blipFill rotWithShape="1">
          <a:blip r:embed="rId2">
            <a:extLst>
              <a:ext uri="{28A0092B-C50C-407E-A947-70E740481C1C}">
                <a14:useLocalDpi xmlns:a14="http://schemas.microsoft.com/office/drawing/2010/main" val="0"/>
              </a:ext>
            </a:extLst>
          </a:blip>
          <a:srcRect t="1689" r="1425"/>
          <a:stretch/>
        </p:blipFill>
        <p:spPr>
          <a:xfrm>
            <a:off x="4766097" y="1214120"/>
            <a:ext cx="6160968" cy="4429760"/>
          </a:xfrm>
          <a:prstGeom prst="rect">
            <a:avLst/>
          </a:prstGeom>
        </p:spPr>
      </p:pic>
      <p:sp>
        <p:nvSpPr>
          <p:cNvPr id="5" name="TextBox 4">
            <a:extLst>
              <a:ext uri="{FF2B5EF4-FFF2-40B4-BE49-F238E27FC236}">
                <a16:creationId xmlns:a16="http://schemas.microsoft.com/office/drawing/2014/main" id="{9D4B9CA3-57AA-5D90-8FB7-14F4B8089EBF}"/>
              </a:ext>
            </a:extLst>
          </p:cNvPr>
          <p:cNvSpPr txBox="1"/>
          <p:nvPr/>
        </p:nvSpPr>
        <p:spPr>
          <a:xfrm>
            <a:off x="812800" y="2941320"/>
            <a:ext cx="3850640" cy="1133965"/>
          </a:xfrm>
          <a:prstGeom prst="rect">
            <a:avLst/>
          </a:prstGeom>
          <a:noFill/>
        </p:spPr>
        <p:txBody>
          <a:bodyPr wrap="square">
            <a:spAutoFit/>
          </a:bodyPr>
          <a:lstStyle/>
          <a:p>
            <a:pPr marL="0" marR="0" indent="457200" algn="ctr">
              <a:lnSpc>
                <a:spcPct val="150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Measuring stem diameter and height of cut</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5894469"/>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C55B19-A5C2-8B54-B0B5-EBA32E222FC9}"/>
              </a:ext>
            </a:extLst>
          </p:cNvPr>
          <p:cNvSpPr txBox="1"/>
          <p:nvPr/>
        </p:nvSpPr>
        <p:spPr>
          <a:xfrm>
            <a:off x="797859" y="905435"/>
            <a:ext cx="2204450" cy="400110"/>
          </a:xfrm>
          <a:prstGeom prst="rect">
            <a:avLst/>
          </a:prstGeom>
          <a:noFill/>
        </p:spPr>
        <p:txBody>
          <a:bodyPr wrap="none" rtlCol="0">
            <a:spAutoFit/>
          </a:bodyPr>
          <a:lstStyle/>
          <a:p>
            <a:r>
              <a:rPr lang="en-US" sz="2000" b="1" dirty="0"/>
              <a:t>Harvesting Losses</a:t>
            </a:r>
          </a:p>
        </p:txBody>
      </p:sp>
      <p:graphicFrame>
        <p:nvGraphicFramePr>
          <p:cNvPr id="3" name="Table 2">
            <a:extLst>
              <a:ext uri="{FF2B5EF4-FFF2-40B4-BE49-F238E27FC236}">
                <a16:creationId xmlns:a16="http://schemas.microsoft.com/office/drawing/2014/main" id="{57293332-76E0-7FC4-F4A9-3869862E79F6}"/>
              </a:ext>
            </a:extLst>
          </p:cNvPr>
          <p:cNvGraphicFramePr>
            <a:graphicFrameLocks noGrp="1"/>
          </p:cNvGraphicFramePr>
          <p:nvPr>
            <p:extLst>
              <p:ext uri="{D42A27DB-BD31-4B8C-83A1-F6EECF244321}">
                <p14:modId xmlns:p14="http://schemas.microsoft.com/office/powerpoint/2010/main" val="1384949767"/>
              </p:ext>
            </p:extLst>
          </p:nvPr>
        </p:nvGraphicFramePr>
        <p:xfrm>
          <a:off x="3018788" y="1383088"/>
          <a:ext cx="6008670" cy="4682810"/>
        </p:xfrm>
        <a:graphic>
          <a:graphicData uri="http://schemas.openxmlformats.org/drawingml/2006/table">
            <a:tbl>
              <a:tblPr firstRow="1" firstCol="1" bandRow="1">
                <a:tableStyleId>{5FD0F851-EC5A-4D38-B0AD-8093EC10F338}</a:tableStyleId>
              </a:tblPr>
              <a:tblGrid>
                <a:gridCol w="779594">
                  <a:extLst>
                    <a:ext uri="{9D8B030D-6E8A-4147-A177-3AD203B41FA5}">
                      <a16:colId xmlns:a16="http://schemas.microsoft.com/office/drawing/2014/main" val="3651852636"/>
                    </a:ext>
                  </a:extLst>
                </a:gridCol>
                <a:gridCol w="3385539">
                  <a:extLst>
                    <a:ext uri="{9D8B030D-6E8A-4147-A177-3AD203B41FA5}">
                      <a16:colId xmlns:a16="http://schemas.microsoft.com/office/drawing/2014/main" val="4256835030"/>
                    </a:ext>
                  </a:extLst>
                </a:gridCol>
                <a:gridCol w="1843537">
                  <a:extLst>
                    <a:ext uri="{9D8B030D-6E8A-4147-A177-3AD203B41FA5}">
                      <a16:colId xmlns:a16="http://schemas.microsoft.com/office/drawing/2014/main" val="2272579875"/>
                    </a:ext>
                  </a:extLst>
                </a:gridCol>
              </a:tblGrid>
              <a:tr h="670719">
                <a:tc>
                  <a:txBody>
                    <a:bodyPr/>
                    <a:lstStyle/>
                    <a:p>
                      <a:pPr marL="0" marR="0" algn="ctr">
                        <a:lnSpc>
                          <a:spcPct val="150000"/>
                        </a:lnSpc>
                        <a:spcBef>
                          <a:spcPts val="0"/>
                        </a:spcBef>
                        <a:spcAft>
                          <a:spcPts val="800"/>
                        </a:spcAft>
                      </a:pPr>
                      <a:r>
                        <a:rPr lang="en-US" sz="1600" kern="100" dirty="0">
                          <a:effectLst/>
                        </a:rPr>
                        <a:t>Sr. no</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ctr">
                        <a:lnSpc>
                          <a:spcPct val="150000"/>
                        </a:lnSpc>
                        <a:spcBef>
                          <a:spcPts val="0"/>
                        </a:spcBef>
                        <a:spcAft>
                          <a:spcPts val="800"/>
                        </a:spcAft>
                      </a:pPr>
                      <a:r>
                        <a:rPr lang="en-US" sz="1600" kern="100" dirty="0">
                          <a:effectLst/>
                        </a:rPr>
                        <a:t>Parameters</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ctr">
                        <a:lnSpc>
                          <a:spcPct val="150000"/>
                        </a:lnSpc>
                        <a:spcBef>
                          <a:spcPts val="0"/>
                        </a:spcBef>
                        <a:spcAft>
                          <a:spcPts val="800"/>
                        </a:spcAft>
                      </a:pPr>
                      <a:r>
                        <a:rPr lang="en-US" sz="1600" kern="100">
                          <a:effectLst/>
                        </a:rPr>
                        <a:t>Avg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extLst>
                  <a:ext uri="{0D108BD9-81ED-4DB2-BD59-A6C34878D82A}">
                    <a16:rowId xmlns:a16="http://schemas.microsoft.com/office/drawing/2014/main" val="545116174"/>
                  </a:ext>
                </a:extLst>
              </a:tr>
              <a:tr h="670719">
                <a:tc>
                  <a:txBody>
                    <a:bodyPr/>
                    <a:lstStyle/>
                    <a:p>
                      <a:pPr marL="0" marR="0" lvl="0" indent="0" algn="ctr">
                        <a:lnSpc>
                          <a:spcPct val="150000"/>
                        </a:lnSpc>
                        <a:spcBef>
                          <a:spcPts val="0"/>
                        </a:spcBef>
                        <a:spcAft>
                          <a:spcPts val="800"/>
                        </a:spcAft>
                        <a:buFont typeface="+mj-lt"/>
                        <a:buNone/>
                      </a:pPr>
                      <a:r>
                        <a:rPr lang="en-US" sz="1600" kern="100" dirty="0">
                          <a:effectLst/>
                        </a:rPr>
                        <a:t>1 </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Yield from 1m</a:t>
                      </a:r>
                      <a:r>
                        <a:rPr lang="en-US" sz="1600" kern="100" baseline="30000">
                          <a:effectLst/>
                        </a:rPr>
                        <a:t>2</a:t>
                      </a:r>
                      <a:r>
                        <a:rPr lang="en-US" sz="1600" kern="100">
                          <a:effectLst/>
                        </a:rPr>
                        <a:t>, gm</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130.08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extLst>
                  <a:ext uri="{0D108BD9-81ED-4DB2-BD59-A6C34878D82A}">
                    <a16:rowId xmlns:a16="http://schemas.microsoft.com/office/drawing/2014/main" val="1194072718"/>
                  </a:ext>
                </a:extLst>
              </a:tr>
              <a:tr h="670719">
                <a:tc>
                  <a:txBody>
                    <a:bodyPr/>
                    <a:lstStyle/>
                    <a:p>
                      <a:pPr marL="0" marR="0" lvl="0" indent="0" algn="ctr">
                        <a:lnSpc>
                          <a:spcPct val="150000"/>
                        </a:lnSpc>
                        <a:spcBef>
                          <a:spcPts val="0"/>
                        </a:spcBef>
                        <a:spcAft>
                          <a:spcPts val="800"/>
                        </a:spcAft>
                        <a:buFont typeface="+mj-lt"/>
                        <a:buNone/>
                      </a:pPr>
                      <a:r>
                        <a:rPr lang="en-US" sz="1600" kern="100" dirty="0">
                          <a:effectLst/>
                        </a:rPr>
                        <a:t>2 </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dirty="0">
                          <a:effectLst/>
                        </a:rPr>
                        <a:t>Shattering losses, gm</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7.65</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extLst>
                  <a:ext uri="{0D108BD9-81ED-4DB2-BD59-A6C34878D82A}">
                    <a16:rowId xmlns:a16="http://schemas.microsoft.com/office/drawing/2014/main" val="1388114471"/>
                  </a:ext>
                </a:extLst>
              </a:tr>
              <a:tr h="317405">
                <a:tc>
                  <a:txBody>
                    <a:bodyPr/>
                    <a:lstStyle/>
                    <a:p>
                      <a:pPr marL="0" marR="0" lvl="0" indent="0" algn="ctr">
                        <a:lnSpc>
                          <a:spcPct val="150000"/>
                        </a:lnSpc>
                        <a:spcBef>
                          <a:spcPts val="0"/>
                        </a:spcBef>
                        <a:spcAft>
                          <a:spcPts val="800"/>
                        </a:spcAft>
                        <a:buFont typeface="+mj-lt"/>
                        <a:buNone/>
                      </a:pPr>
                      <a:r>
                        <a:rPr lang="en-US" sz="1600" kern="100" dirty="0">
                          <a:effectLst/>
                        </a:rPr>
                        <a:t>3 </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Uncut losses, gm</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16.69</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extLst>
                  <a:ext uri="{0D108BD9-81ED-4DB2-BD59-A6C34878D82A}">
                    <a16:rowId xmlns:a16="http://schemas.microsoft.com/office/drawing/2014/main" val="199840969"/>
                  </a:ext>
                </a:extLst>
              </a:tr>
              <a:tr h="670719">
                <a:tc>
                  <a:txBody>
                    <a:bodyPr/>
                    <a:lstStyle/>
                    <a:p>
                      <a:pPr marL="0" marR="0" lvl="0" indent="0" algn="ctr">
                        <a:lnSpc>
                          <a:spcPct val="150000"/>
                        </a:lnSpc>
                        <a:spcBef>
                          <a:spcPts val="0"/>
                        </a:spcBef>
                        <a:spcAft>
                          <a:spcPts val="800"/>
                        </a:spcAft>
                        <a:buFont typeface="+mj-lt"/>
                        <a:buNone/>
                      </a:pPr>
                      <a:r>
                        <a:rPr lang="en-US" sz="1600" kern="100" dirty="0">
                          <a:effectLst/>
                        </a:rPr>
                        <a:t>4 </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Harvesting losses, g/m</a:t>
                      </a:r>
                      <a:r>
                        <a:rPr lang="en-US" sz="1600" kern="100" baseline="30000">
                          <a:effectLst/>
                        </a:rPr>
                        <a:t>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24.34</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extLst>
                  <a:ext uri="{0D108BD9-81ED-4DB2-BD59-A6C34878D82A}">
                    <a16:rowId xmlns:a16="http://schemas.microsoft.com/office/drawing/2014/main" val="2637470277"/>
                  </a:ext>
                </a:extLst>
              </a:tr>
              <a:tr h="670719">
                <a:tc>
                  <a:txBody>
                    <a:bodyPr/>
                    <a:lstStyle/>
                    <a:p>
                      <a:pPr marL="0" marR="0" lvl="0" indent="0" algn="ctr">
                        <a:lnSpc>
                          <a:spcPct val="150000"/>
                        </a:lnSpc>
                        <a:spcBef>
                          <a:spcPts val="0"/>
                        </a:spcBef>
                        <a:spcAft>
                          <a:spcPts val="800"/>
                        </a:spcAft>
                        <a:buFont typeface="+mj-lt"/>
                        <a:buNone/>
                      </a:pPr>
                      <a:r>
                        <a:rPr lang="en-US" sz="1600" kern="100" dirty="0">
                          <a:effectLst/>
                        </a:rPr>
                        <a:t>5 </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Shattering losses, %</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5.88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extLst>
                  <a:ext uri="{0D108BD9-81ED-4DB2-BD59-A6C34878D82A}">
                    <a16:rowId xmlns:a16="http://schemas.microsoft.com/office/drawing/2014/main" val="3468709824"/>
                  </a:ext>
                </a:extLst>
              </a:tr>
              <a:tr h="317405">
                <a:tc>
                  <a:txBody>
                    <a:bodyPr/>
                    <a:lstStyle/>
                    <a:p>
                      <a:pPr marL="0" marR="0" lvl="0" indent="0" algn="ctr">
                        <a:lnSpc>
                          <a:spcPct val="150000"/>
                        </a:lnSpc>
                        <a:spcBef>
                          <a:spcPts val="0"/>
                        </a:spcBef>
                        <a:spcAft>
                          <a:spcPts val="800"/>
                        </a:spcAft>
                        <a:buFont typeface="+mj-lt"/>
                        <a:buNone/>
                      </a:pPr>
                      <a:r>
                        <a:rPr lang="en-US" sz="1600" kern="100" dirty="0">
                          <a:effectLst/>
                        </a:rPr>
                        <a:t>6 </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Uncut losses, %</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12.83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extLst>
                  <a:ext uri="{0D108BD9-81ED-4DB2-BD59-A6C34878D82A}">
                    <a16:rowId xmlns:a16="http://schemas.microsoft.com/office/drawing/2014/main" val="1964051343"/>
                  </a:ext>
                </a:extLst>
              </a:tr>
              <a:tr h="670719">
                <a:tc>
                  <a:txBody>
                    <a:bodyPr/>
                    <a:lstStyle/>
                    <a:p>
                      <a:pPr marL="0" marR="0" lvl="0" indent="0" algn="ctr">
                        <a:lnSpc>
                          <a:spcPct val="150000"/>
                        </a:lnSpc>
                        <a:spcBef>
                          <a:spcPts val="0"/>
                        </a:spcBef>
                        <a:spcAft>
                          <a:spcPts val="800"/>
                        </a:spcAft>
                        <a:buFont typeface="+mj-lt"/>
                        <a:buNone/>
                      </a:pPr>
                      <a:r>
                        <a:rPr lang="en-US" sz="1600" kern="100" dirty="0">
                          <a:effectLst/>
                        </a:rPr>
                        <a:t>7 </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a:effectLst/>
                        </a:rPr>
                        <a:t>Harvesting losses, %</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tc>
                  <a:txBody>
                    <a:bodyPr/>
                    <a:lstStyle/>
                    <a:p>
                      <a:pPr marL="0" marR="0" algn="just">
                        <a:lnSpc>
                          <a:spcPct val="150000"/>
                        </a:lnSpc>
                        <a:spcBef>
                          <a:spcPts val="0"/>
                        </a:spcBef>
                        <a:spcAft>
                          <a:spcPts val="800"/>
                        </a:spcAft>
                      </a:pPr>
                      <a:r>
                        <a:rPr lang="en-US" sz="1600" kern="100" dirty="0">
                          <a:effectLst/>
                        </a:rPr>
                        <a:t>18.71</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633" marR="63633" marT="0" marB="0"/>
                </a:tc>
                <a:extLst>
                  <a:ext uri="{0D108BD9-81ED-4DB2-BD59-A6C34878D82A}">
                    <a16:rowId xmlns:a16="http://schemas.microsoft.com/office/drawing/2014/main" val="2752905422"/>
                  </a:ext>
                </a:extLst>
              </a:tr>
            </a:tbl>
          </a:graphicData>
        </a:graphic>
      </p:graphicFrame>
    </p:spTree>
    <p:extLst>
      <p:ext uri="{BB962C8B-B14F-4D97-AF65-F5344CB8AC3E}">
        <p14:creationId xmlns:p14="http://schemas.microsoft.com/office/powerpoint/2010/main" val="4245011861"/>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BB8663-9E3D-D7F6-C42E-67D256DDC867}"/>
              </a:ext>
            </a:extLst>
          </p:cNvPr>
          <p:cNvPicPr>
            <a:picLocks noChangeAspect="1"/>
          </p:cNvPicPr>
          <p:nvPr/>
        </p:nvPicPr>
        <p:blipFill rotWithShape="1">
          <a:blip r:embed="rId2">
            <a:extLst>
              <a:ext uri="{28A0092B-C50C-407E-A947-70E740481C1C}">
                <a14:useLocalDpi xmlns:a14="http://schemas.microsoft.com/office/drawing/2010/main" val="0"/>
              </a:ext>
            </a:extLst>
          </a:blip>
          <a:srcRect r="1062"/>
          <a:stretch/>
        </p:blipFill>
        <p:spPr>
          <a:xfrm>
            <a:off x="3282176" y="1149823"/>
            <a:ext cx="5745284" cy="2872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8EE4CABD-988F-066E-7614-2819F04D2363}"/>
              </a:ext>
            </a:extLst>
          </p:cNvPr>
          <p:cNvSpPr txBox="1"/>
          <p:nvPr/>
        </p:nvSpPr>
        <p:spPr>
          <a:xfrm>
            <a:off x="3097854" y="4612342"/>
            <a:ext cx="6113928" cy="873252"/>
          </a:xfrm>
          <a:prstGeom prst="rect">
            <a:avLst/>
          </a:prstGeom>
          <a:noFill/>
        </p:spPr>
        <p:txBody>
          <a:bodyPr wrap="square">
            <a:spAutoFit/>
          </a:bodyPr>
          <a:lstStyle/>
          <a:p>
            <a:pPr marL="0" marR="0" algn="ctr">
              <a:lnSpc>
                <a:spcPct val="150000"/>
              </a:lnSpc>
              <a:spcBef>
                <a:spcPts val="0"/>
              </a:spcBef>
              <a:spcAft>
                <a:spcPts val="800"/>
              </a:spcAft>
            </a:pPr>
            <a:r>
              <a:rPr lang="en-US" sz="1800" b="1" kern="100" dirty="0">
                <a:effectLst/>
                <a:latin typeface="Arial" panose="020B0604020202020204" pitchFamily="34" charset="0"/>
                <a:ea typeface="Calibri" panose="020F0502020204030204" pitchFamily="34" charset="0"/>
                <a:cs typeface="Mangal" panose="02040503050203030202" pitchFamily="18" charset="0"/>
              </a:rPr>
              <a:t>Field after </a:t>
            </a:r>
            <a:r>
              <a:rPr lang="en-US" sz="1800" b="1" kern="100" dirty="0">
                <a:effectLst/>
                <a:latin typeface="Arial" panose="020B0604020202020204" pitchFamily="34" charset="0"/>
                <a:ea typeface="Arial" panose="020B0604020202020204" pitchFamily="34" charset="0"/>
                <a:cs typeface="Mangal" panose="02040503050203030202" pitchFamily="18" charset="0"/>
              </a:rPr>
              <a:t>testing of manual drawn </a:t>
            </a:r>
            <a:r>
              <a:rPr lang="en-US" sz="1800" b="1" kern="100" dirty="0">
                <a:effectLst/>
                <a:latin typeface="Arial" panose="020B0604020202020204" pitchFamily="34" charset="0"/>
                <a:ea typeface="Calibri" panose="020F0502020204030204" pitchFamily="34" charset="0"/>
                <a:cs typeface="Mangal" panose="02040503050203030202" pitchFamily="18" charset="0"/>
              </a:rPr>
              <a:t>engine operated soybean harvester</a:t>
            </a:r>
            <a:endParaRPr lang="en-US" sz="2400" kern="100" dirty="0">
              <a:effectLst/>
              <a:latin typeface="Times New Roman" panose="02020603050405020304" pitchFamily="18"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06796543"/>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B571394-CA2A-D79C-E4EE-B7ABC58ABEF9}"/>
              </a:ext>
            </a:extLst>
          </p:cNvPr>
          <p:cNvGraphicFramePr>
            <a:graphicFrameLocks noGrp="1"/>
          </p:cNvGraphicFramePr>
          <p:nvPr>
            <p:extLst>
              <p:ext uri="{D42A27DB-BD31-4B8C-83A1-F6EECF244321}">
                <p14:modId xmlns:p14="http://schemas.microsoft.com/office/powerpoint/2010/main" val="4133630697"/>
              </p:ext>
            </p:extLst>
          </p:nvPr>
        </p:nvGraphicFramePr>
        <p:xfrm>
          <a:off x="2566950" y="3327958"/>
          <a:ext cx="6914665" cy="2080894"/>
        </p:xfrm>
        <a:graphic>
          <a:graphicData uri="http://schemas.openxmlformats.org/drawingml/2006/table">
            <a:tbl>
              <a:tblPr firstRow="1" firstCol="1" bandRow="1">
                <a:tableStyleId>{BDBED569-4797-4DF1-A0F4-6AAB3CD982D8}</a:tableStyleId>
              </a:tblPr>
              <a:tblGrid>
                <a:gridCol w="2793945">
                  <a:extLst>
                    <a:ext uri="{9D8B030D-6E8A-4147-A177-3AD203B41FA5}">
                      <a16:colId xmlns:a16="http://schemas.microsoft.com/office/drawing/2014/main" val="2908678700"/>
                    </a:ext>
                  </a:extLst>
                </a:gridCol>
                <a:gridCol w="2805498">
                  <a:extLst>
                    <a:ext uri="{9D8B030D-6E8A-4147-A177-3AD203B41FA5}">
                      <a16:colId xmlns:a16="http://schemas.microsoft.com/office/drawing/2014/main" val="2324860524"/>
                    </a:ext>
                  </a:extLst>
                </a:gridCol>
                <a:gridCol w="1315222">
                  <a:extLst>
                    <a:ext uri="{9D8B030D-6E8A-4147-A177-3AD203B41FA5}">
                      <a16:colId xmlns:a16="http://schemas.microsoft.com/office/drawing/2014/main" val="1405696821"/>
                    </a:ext>
                  </a:extLst>
                </a:gridCol>
              </a:tblGrid>
              <a:tr h="1068496">
                <a:tc>
                  <a:txBody>
                    <a:bodyPr/>
                    <a:lstStyle/>
                    <a:p>
                      <a:pPr marL="0" marR="0" algn="ctr">
                        <a:lnSpc>
                          <a:spcPct val="150000"/>
                        </a:lnSpc>
                        <a:spcBef>
                          <a:spcPts val="0"/>
                        </a:spcBef>
                        <a:spcAft>
                          <a:spcPts val="800"/>
                        </a:spcAft>
                      </a:pPr>
                      <a:r>
                        <a:rPr lang="en-US" sz="1800" kern="100" dirty="0">
                          <a:effectLst/>
                        </a:rPr>
                        <a:t>Parameters</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800" kern="100" dirty="0">
                          <a:effectLst/>
                        </a:rPr>
                        <a:t>Manual drawn engine operated soybean harvester</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800"/>
                        </a:spcAft>
                      </a:pPr>
                      <a:r>
                        <a:rPr lang="en-US" sz="1800" kern="100">
                          <a:effectLst/>
                        </a:rPr>
                        <a:t>Manual harvesting</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0586357"/>
                  </a:ext>
                </a:extLst>
              </a:tr>
              <a:tr h="506199">
                <a:tc>
                  <a:txBody>
                    <a:bodyPr/>
                    <a:lstStyle/>
                    <a:p>
                      <a:pPr marL="0" marR="0" algn="just">
                        <a:lnSpc>
                          <a:spcPct val="150000"/>
                        </a:lnSpc>
                        <a:spcBef>
                          <a:spcPts val="0"/>
                        </a:spcBef>
                        <a:spcAft>
                          <a:spcPts val="800"/>
                        </a:spcAft>
                      </a:pPr>
                      <a:r>
                        <a:rPr lang="en-US" sz="1800" kern="100" dirty="0">
                          <a:effectLst/>
                        </a:rPr>
                        <a:t>Cost of operation Rs/</a:t>
                      </a:r>
                      <a:r>
                        <a:rPr lang="en-US" sz="1800" kern="100" dirty="0" err="1">
                          <a:effectLst/>
                        </a:rPr>
                        <a:t>hr</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800"/>
                        </a:spcAft>
                      </a:pPr>
                      <a:r>
                        <a:rPr lang="en-US" sz="1800" kern="100" dirty="0">
                          <a:effectLst/>
                        </a:rPr>
                        <a:t>158</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800"/>
                        </a:spcAft>
                      </a:pPr>
                      <a:r>
                        <a:rPr lang="en-US" sz="1800" kern="100">
                          <a:effectLst/>
                        </a:rPr>
                        <a:t>540</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7072866"/>
                  </a:ext>
                </a:extLst>
              </a:tr>
              <a:tr h="506199">
                <a:tc>
                  <a:txBody>
                    <a:bodyPr/>
                    <a:lstStyle/>
                    <a:p>
                      <a:pPr marL="0" marR="0" algn="just">
                        <a:lnSpc>
                          <a:spcPct val="150000"/>
                        </a:lnSpc>
                        <a:spcBef>
                          <a:spcPts val="0"/>
                        </a:spcBef>
                        <a:spcAft>
                          <a:spcPts val="800"/>
                        </a:spcAft>
                      </a:pPr>
                      <a:r>
                        <a:rPr lang="en-US" sz="1800" kern="100" dirty="0">
                          <a:effectLst/>
                        </a:rPr>
                        <a:t>Cost of operation Rs/ha</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800"/>
                        </a:spcAft>
                      </a:pPr>
                      <a:r>
                        <a:rPr lang="en-US" sz="1800" kern="100" dirty="0">
                          <a:effectLst/>
                        </a:rPr>
                        <a:t>888</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800"/>
                        </a:spcAft>
                      </a:pPr>
                      <a:r>
                        <a:rPr lang="en-US" sz="1800" kern="100" dirty="0">
                          <a:effectLst/>
                        </a:rPr>
                        <a:t>3000</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8952829"/>
                  </a:ext>
                </a:extLst>
              </a:tr>
            </a:tbl>
          </a:graphicData>
        </a:graphic>
      </p:graphicFrame>
      <p:sp>
        <p:nvSpPr>
          <p:cNvPr id="4" name="TextBox 3">
            <a:extLst>
              <a:ext uri="{FF2B5EF4-FFF2-40B4-BE49-F238E27FC236}">
                <a16:creationId xmlns:a16="http://schemas.microsoft.com/office/drawing/2014/main" id="{009136B1-41C5-9C3F-1FDD-5EA667E64532}"/>
              </a:ext>
            </a:extLst>
          </p:cNvPr>
          <p:cNvSpPr txBox="1"/>
          <p:nvPr/>
        </p:nvSpPr>
        <p:spPr>
          <a:xfrm>
            <a:off x="815788" y="1012522"/>
            <a:ext cx="5351929" cy="873252"/>
          </a:xfrm>
          <a:prstGeom prst="rect">
            <a:avLst/>
          </a:prstGeom>
          <a:noFill/>
        </p:spPr>
        <p:txBody>
          <a:bodyPr wrap="square">
            <a:spAutoFit/>
          </a:bodyPr>
          <a:lstStyle/>
          <a:p>
            <a:pPr marL="0" marR="0" algn="just">
              <a:lnSpc>
                <a:spcPct val="150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Cost Economics of manual drawn engine operated soybean harvester</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411CDA4-F5C0-B163-CB54-5B94072CA140}"/>
              </a:ext>
            </a:extLst>
          </p:cNvPr>
          <p:cNvSpPr txBox="1"/>
          <p:nvPr/>
        </p:nvSpPr>
        <p:spPr>
          <a:xfrm>
            <a:off x="1272987" y="2055893"/>
            <a:ext cx="9950823" cy="873252"/>
          </a:xfrm>
          <a:prstGeom prst="rect">
            <a:avLst/>
          </a:prstGeom>
          <a:noFill/>
        </p:spPr>
        <p:txBody>
          <a:bodyPr wrap="square">
            <a:spAutoFit/>
          </a:bodyPr>
          <a:lstStyle/>
          <a:p>
            <a:pPr marL="0" marR="0" indent="457200" algn="just">
              <a:lnSpc>
                <a:spcPct val="150000"/>
              </a:lnSpc>
              <a:spcBef>
                <a:spcPts val="0"/>
              </a:spcBef>
              <a:spcAft>
                <a:spcPts val="800"/>
              </a:spcAft>
            </a:pPr>
            <a:r>
              <a:rPr lang="en-US" sz="1800" kern="100" dirty="0">
                <a:effectLst/>
                <a:latin typeface="Arial" panose="020B0604020202020204" pitchFamily="34" charset="0"/>
                <a:ea typeface="Calibri" panose="020F0502020204030204" pitchFamily="34" charset="0"/>
                <a:cs typeface="Mangal" panose="02040503050203030202" pitchFamily="18" charset="0"/>
              </a:rPr>
              <a:t>The total cost of operation for harvesting soybean crop with manual drawn engine operated soybean harvester was observed that </a:t>
            </a:r>
            <a:endParaRPr lang="en-US" sz="2400" kern="100" dirty="0">
              <a:effectLst/>
              <a:latin typeface="Times New Roman" panose="02020603050405020304" pitchFamily="18"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73181374"/>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1F82-B3ED-E7E2-5AEB-08C668628350}"/>
              </a:ext>
            </a:extLst>
          </p:cNvPr>
          <p:cNvSpPr>
            <a:spLocks noGrp="1"/>
          </p:cNvSpPr>
          <p:nvPr>
            <p:ph type="title"/>
          </p:nvPr>
        </p:nvSpPr>
        <p:spPr>
          <a:xfrm>
            <a:off x="1247182" y="2021840"/>
            <a:ext cx="3934418" cy="2814320"/>
          </a:xfrm>
        </p:spPr>
        <p:txBody>
          <a:bodyPr>
            <a:noAutofit/>
          </a:bodyPr>
          <a:lstStyle/>
          <a:p>
            <a:r>
              <a:rPr lang="en-US" sz="6000" b="1" dirty="0">
                <a:latin typeface="Times New Roman" panose="02020603050405020304" pitchFamily="18" charset="0"/>
                <a:cs typeface="Times New Roman" panose="02020603050405020304" pitchFamily="18" charset="0"/>
              </a:rPr>
              <a:t>Summary </a:t>
            </a:r>
            <a:br>
              <a:rPr lang="en-US" sz="6000" b="1" dirty="0">
                <a:latin typeface="Times New Roman" panose="02020603050405020304" pitchFamily="18" charset="0"/>
                <a:cs typeface="Times New Roman" panose="02020603050405020304" pitchFamily="18" charset="0"/>
              </a:rPr>
            </a:br>
            <a:r>
              <a:rPr lang="en-US" sz="6000" b="1" dirty="0">
                <a:latin typeface="Times New Roman" panose="02020603050405020304" pitchFamily="18" charset="0"/>
                <a:cs typeface="Times New Roman" panose="02020603050405020304" pitchFamily="18" charset="0"/>
              </a:rPr>
              <a:t>and </a:t>
            </a:r>
            <a:br>
              <a:rPr lang="en-US" sz="6000" b="1" dirty="0">
                <a:latin typeface="Times New Roman" panose="02020603050405020304" pitchFamily="18" charset="0"/>
                <a:cs typeface="Times New Roman" panose="02020603050405020304" pitchFamily="18" charset="0"/>
              </a:rPr>
            </a:br>
            <a:r>
              <a:rPr lang="en-US" sz="6000" b="1" dirty="0">
                <a:latin typeface="Times New Roman" panose="02020603050405020304" pitchFamily="18" charset="0"/>
                <a:cs typeface="Times New Roman" panose="02020603050405020304" pitchFamily="18" charset="0"/>
              </a:rPr>
              <a:t>Conclusion</a:t>
            </a:r>
            <a:endParaRPr lang="en-US" sz="6000" dirty="0"/>
          </a:p>
        </p:txBody>
      </p:sp>
      <p:pic>
        <p:nvPicPr>
          <p:cNvPr id="6" name="Picture Placeholder 5">
            <a:extLst>
              <a:ext uri="{FF2B5EF4-FFF2-40B4-BE49-F238E27FC236}">
                <a16:creationId xmlns:a16="http://schemas.microsoft.com/office/drawing/2014/main" id="{0C43E0CC-0D75-B610-9A4A-BBA88111B69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8651" r="28651"/>
          <a:stretch>
            <a:fillRect/>
          </a:stretch>
        </p:blipFill>
        <p:spPr>
          <a:xfrm>
            <a:off x="6817361" y="1407656"/>
            <a:ext cx="4053840" cy="4408943"/>
          </a:xfrm>
        </p:spPr>
      </p:pic>
    </p:spTree>
    <p:extLst>
      <p:ext uri="{BB962C8B-B14F-4D97-AF65-F5344CB8AC3E}">
        <p14:creationId xmlns:p14="http://schemas.microsoft.com/office/powerpoint/2010/main" val="3087994366"/>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576347-257A-36F0-779C-7040B2644E13}"/>
              </a:ext>
            </a:extLst>
          </p:cNvPr>
          <p:cNvSpPr txBox="1"/>
          <p:nvPr/>
        </p:nvSpPr>
        <p:spPr>
          <a:xfrm>
            <a:off x="1353672" y="1211364"/>
            <a:ext cx="9598808" cy="4679294"/>
          </a:xfrm>
          <a:prstGeom prst="rect">
            <a:avLst/>
          </a:prstGeom>
          <a:noFill/>
        </p:spPr>
        <p:txBody>
          <a:bodyPr wrap="square">
            <a:spAutoFit/>
          </a:bodyPr>
          <a:lstStyle/>
          <a:p>
            <a:pPr marL="0" marR="0" algn="just">
              <a:lnSpc>
                <a:spcPct val="15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After conducting the field test of </a:t>
            </a:r>
            <a:r>
              <a:rPr lang="en-US" sz="2000" kern="0" dirty="0">
                <a:effectLst/>
                <a:latin typeface="Times New Roman" panose="02020603050405020304" pitchFamily="18" charset="0"/>
                <a:ea typeface="Calibri" panose="020F0502020204030204" pitchFamily="34" charset="0"/>
                <a:cs typeface="Times New Roman" panose="02020603050405020304" pitchFamily="18" charset="0"/>
              </a:rPr>
              <a:t>manual drawn engine operated soybean harvester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following conclusion are drawn.</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mj-lt"/>
              <a:buAutoNum type="arabicParenR"/>
              <a:tabLst>
                <a:tab pos="1819275"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It harvests the soybean crop minimum uncut losses.</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mj-lt"/>
              <a:buAutoNum type="arabicParenR"/>
              <a:tabLst>
                <a:tab pos="1819275"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It windrowed the cut crop in the adjacent empty space between the crop row which makes it easy for collection.</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mj-lt"/>
              <a:buAutoNum type="arabicParenR"/>
              <a:tabLst>
                <a:tab pos="1819275"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In case of harvest losses, it was found that the uncut losses were more as the height of pod are more close to ground. This was due to found that plant population is more.</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mj-lt"/>
              <a:buAutoNum type="arabicParenR"/>
              <a:tabLst>
                <a:tab pos="1819275"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There is 70% saving inn cost of harvesting over manual harvesting method. However to collect the harvested soybean, manual labor is required. </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4778414"/>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10D536-FF86-4BDC-9F47-FD1403474D91}"/>
              </a:ext>
            </a:extLst>
          </p:cNvPr>
          <p:cNvSpPr txBox="1"/>
          <p:nvPr/>
        </p:nvSpPr>
        <p:spPr>
          <a:xfrm>
            <a:off x="3207414" y="2692140"/>
            <a:ext cx="7116417" cy="1323439"/>
          </a:xfrm>
          <a:prstGeom prst="rect">
            <a:avLst/>
          </a:prstGeom>
          <a:noFill/>
        </p:spPr>
        <p:txBody>
          <a:bodyPr wrap="square" rtlCol="0">
            <a:spAutoFit/>
          </a:bodyPr>
          <a:lstStyle/>
          <a:p>
            <a:r>
              <a:rPr lang="en-IN" sz="8000" dirty="0"/>
              <a:t>Thank You…</a:t>
            </a:r>
          </a:p>
        </p:txBody>
      </p:sp>
    </p:spTree>
    <p:extLst>
      <p:ext uri="{BB962C8B-B14F-4D97-AF65-F5344CB8AC3E}">
        <p14:creationId xmlns:p14="http://schemas.microsoft.com/office/powerpoint/2010/main" val="3377518550"/>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486F-EDE0-05A0-A425-7B7030329D3A}"/>
              </a:ext>
            </a:extLst>
          </p:cNvPr>
          <p:cNvSpPr>
            <a:spLocks noGrp="1"/>
          </p:cNvSpPr>
          <p:nvPr>
            <p:ph type="ctrTitle"/>
          </p:nvPr>
        </p:nvSpPr>
        <p:spPr>
          <a:xfrm>
            <a:off x="2575856" y="1479176"/>
            <a:ext cx="6815669" cy="3299012"/>
          </a:xfrm>
        </p:spPr>
        <p:txBody>
          <a:bodyPr/>
          <a:lstStyle/>
          <a:p>
            <a:pPr marL="0" marR="0" algn="ctr" rtl="0" eaLnBrk="1" latinLnBrk="0" hangingPunct="1">
              <a:lnSpc>
                <a:spcPct val="107000"/>
              </a:lnSpc>
              <a:spcBef>
                <a:spcPts val="0"/>
              </a:spcBef>
              <a:spcAft>
                <a:spcPts val="800"/>
              </a:spcAft>
            </a:pPr>
            <a:r>
              <a:rPr lang="en-US" sz="4000" dirty="0">
                <a:latin typeface="Times New Roman" panose="02020603050405020304" pitchFamily="18" charset="0"/>
                <a:cs typeface="Times New Roman" panose="02020603050405020304" pitchFamily="18" charset="0"/>
              </a:rPr>
              <a:t>Presented by </a:t>
            </a:r>
            <a:br>
              <a:rPr lang="en-US"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Sagar Rajeshrao Dudhe (RR-15)</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&amp;</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Abhay </a:t>
            </a:r>
            <a:r>
              <a:rPr lang="en-US" sz="4000" dirty="0" err="1">
                <a:latin typeface="Times New Roman" panose="02020603050405020304" pitchFamily="18" charset="0"/>
                <a:cs typeface="Times New Roman" panose="02020603050405020304" pitchFamily="18" charset="0"/>
              </a:rPr>
              <a:t>Satishrao</a:t>
            </a:r>
            <a:r>
              <a:rPr lang="en-US" sz="4000" dirty="0">
                <a:latin typeface="Times New Roman" panose="02020603050405020304" pitchFamily="18" charset="0"/>
                <a:cs typeface="Times New Roman" panose="02020603050405020304" pitchFamily="18" charset="0"/>
              </a:rPr>
              <a:t> Wath (RR-59)</a:t>
            </a:r>
          </a:p>
        </p:txBody>
      </p:sp>
    </p:spTree>
    <p:extLst>
      <p:ext uri="{BB962C8B-B14F-4D97-AF65-F5344CB8AC3E}">
        <p14:creationId xmlns:p14="http://schemas.microsoft.com/office/powerpoint/2010/main" val="1130470608"/>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1F82-B3ED-E7E2-5AEB-08C668628350}"/>
              </a:ext>
            </a:extLst>
          </p:cNvPr>
          <p:cNvSpPr>
            <a:spLocks noGrp="1"/>
          </p:cNvSpPr>
          <p:nvPr>
            <p:ph type="title"/>
          </p:nvPr>
        </p:nvSpPr>
        <p:spPr>
          <a:xfrm>
            <a:off x="1292004" y="3077284"/>
            <a:ext cx="4400583" cy="703431"/>
          </a:xfrm>
        </p:spPr>
        <p:txBody>
          <a:bodyPr>
            <a:noAutofit/>
          </a:bodyPr>
          <a:lstStyle/>
          <a:p>
            <a:pPr marL="0" marR="0" algn="ctr">
              <a:lnSpc>
                <a:spcPct val="150000"/>
              </a:lnSpc>
              <a:spcBef>
                <a:spcPts val="0"/>
              </a:spcBef>
              <a:spcAft>
                <a:spcPts val="800"/>
              </a:spcAft>
            </a:pPr>
            <a:r>
              <a:rPr lang="en-US" sz="4000" b="1" kern="100" dirty="0">
                <a:effectLst/>
                <a:latin typeface="Times New Roman" panose="02020603050405020304" pitchFamily="18" charset="0"/>
                <a:ea typeface="Arial" panose="020B0604020202020204" pitchFamily="34" charset="0"/>
                <a:cs typeface="Times New Roman" panose="02020603050405020304" pitchFamily="18" charset="0"/>
              </a:rPr>
              <a:t>INTRODUCTION</a:t>
            </a:r>
            <a:endParaRPr lang="en-US" sz="4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AE0CA07A-FEEC-2556-8729-82ED0EE0EBC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169" r="21669"/>
          <a:stretch/>
        </p:blipFill>
        <p:spPr>
          <a:xfrm>
            <a:off x="7342095" y="1041400"/>
            <a:ext cx="3816084" cy="4775200"/>
          </a:xfrm>
        </p:spPr>
      </p:pic>
    </p:spTree>
    <p:extLst>
      <p:ext uri="{BB962C8B-B14F-4D97-AF65-F5344CB8AC3E}">
        <p14:creationId xmlns:p14="http://schemas.microsoft.com/office/powerpoint/2010/main" val="304815195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01CAF07-55EF-556A-D79B-7F8F0C5C4CD6}"/>
              </a:ext>
            </a:extLst>
          </p:cNvPr>
          <p:cNvGraphicFramePr/>
          <p:nvPr>
            <p:extLst>
              <p:ext uri="{D42A27DB-BD31-4B8C-83A1-F6EECF244321}">
                <p14:modId xmlns:p14="http://schemas.microsoft.com/office/powerpoint/2010/main" val="1006065979"/>
              </p:ext>
            </p:extLst>
          </p:nvPr>
        </p:nvGraphicFramePr>
        <p:xfrm>
          <a:off x="1317576" y="3934616"/>
          <a:ext cx="9556848" cy="203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DFD79D5-6FD4-8F7B-A36C-C4F4F8C0432C}"/>
              </a:ext>
            </a:extLst>
          </p:cNvPr>
          <p:cNvSpPr txBox="1"/>
          <p:nvPr/>
        </p:nvSpPr>
        <p:spPr>
          <a:xfrm>
            <a:off x="1469740" y="1643283"/>
            <a:ext cx="9556848" cy="1704569"/>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Mangal" panose="02040503050203030202" pitchFamily="18" charset="0"/>
              </a:rPr>
              <a:t>Soybean is a major oil seed crop in the India, and it is important to develop efficient and effective ways to harvest soybeans.</a:t>
            </a:r>
          </a:p>
          <a:p>
            <a:pPr marL="342900" marR="0" lvl="0" indent="-342900">
              <a:lnSpc>
                <a:spcPct val="150000"/>
              </a:lnSpc>
              <a:spcBef>
                <a:spcPts val="0"/>
              </a:spcBef>
              <a:spcAft>
                <a:spcPts val="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Mangal" panose="02040503050203030202" pitchFamily="18" charset="0"/>
              </a:rPr>
              <a:t>Manual harvesting of soybeans is labor-intensive, time-consuming, and inefficient.</a:t>
            </a:r>
          </a:p>
          <a:p>
            <a:pPr marL="342900" marR="0" lvl="0" indent="-342900">
              <a:lnSpc>
                <a:spcPct val="150000"/>
              </a:lnSpc>
              <a:spcBef>
                <a:spcPts val="0"/>
              </a:spcBef>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Mangal" panose="02040503050203030202" pitchFamily="18" charset="0"/>
              </a:rPr>
              <a:t>This project will evaluate the performance of a manual drawn engine-operated soybean harvester.</a:t>
            </a:r>
          </a:p>
        </p:txBody>
      </p:sp>
      <p:sp>
        <p:nvSpPr>
          <p:cNvPr id="5" name="TextBox 4">
            <a:extLst>
              <a:ext uri="{FF2B5EF4-FFF2-40B4-BE49-F238E27FC236}">
                <a16:creationId xmlns:a16="http://schemas.microsoft.com/office/drawing/2014/main" id="{798CB1AD-6E22-075D-C458-50DBC12A546F}"/>
              </a:ext>
            </a:extLst>
          </p:cNvPr>
          <p:cNvSpPr txBox="1"/>
          <p:nvPr/>
        </p:nvSpPr>
        <p:spPr>
          <a:xfrm>
            <a:off x="1067988" y="1129552"/>
            <a:ext cx="1855829"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88683374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B3FEDA-B6A8-0FBA-F211-0761B7C5B90D}"/>
              </a:ext>
            </a:extLst>
          </p:cNvPr>
          <p:cNvSpPr txBox="1"/>
          <p:nvPr/>
        </p:nvSpPr>
        <p:spPr>
          <a:xfrm>
            <a:off x="914400" y="986118"/>
            <a:ext cx="4064639"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Soybean production in World</a:t>
            </a:r>
          </a:p>
        </p:txBody>
      </p:sp>
      <p:graphicFrame>
        <p:nvGraphicFramePr>
          <p:cNvPr id="4" name="Table 3">
            <a:extLst>
              <a:ext uri="{FF2B5EF4-FFF2-40B4-BE49-F238E27FC236}">
                <a16:creationId xmlns:a16="http://schemas.microsoft.com/office/drawing/2014/main" id="{80496289-0594-8185-302A-F9EA6EC65C63}"/>
              </a:ext>
            </a:extLst>
          </p:cNvPr>
          <p:cNvGraphicFramePr>
            <a:graphicFrameLocks noGrp="1"/>
          </p:cNvGraphicFramePr>
          <p:nvPr>
            <p:extLst>
              <p:ext uri="{D42A27DB-BD31-4B8C-83A1-F6EECF244321}">
                <p14:modId xmlns:p14="http://schemas.microsoft.com/office/powerpoint/2010/main" val="456262623"/>
              </p:ext>
            </p:extLst>
          </p:nvPr>
        </p:nvGraphicFramePr>
        <p:xfrm>
          <a:off x="2725271" y="2537012"/>
          <a:ext cx="6866965" cy="3513228"/>
        </p:xfrm>
        <a:graphic>
          <a:graphicData uri="http://schemas.openxmlformats.org/drawingml/2006/table">
            <a:tbl>
              <a:tblPr firstRow="1" firstCol="1" bandRow="1">
                <a:tableStyleId>{5FD0F851-EC5A-4D38-B0AD-8093EC10F338}</a:tableStyleId>
              </a:tblPr>
              <a:tblGrid>
                <a:gridCol w="1412269">
                  <a:extLst>
                    <a:ext uri="{9D8B030D-6E8A-4147-A177-3AD203B41FA5}">
                      <a16:colId xmlns:a16="http://schemas.microsoft.com/office/drawing/2014/main" val="509784894"/>
                    </a:ext>
                  </a:extLst>
                </a:gridCol>
                <a:gridCol w="1027696">
                  <a:extLst>
                    <a:ext uri="{9D8B030D-6E8A-4147-A177-3AD203B41FA5}">
                      <a16:colId xmlns:a16="http://schemas.microsoft.com/office/drawing/2014/main" val="4077808719"/>
                    </a:ext>
                  </a:extLst>
                </a:gridCol>
                <a:gridCol w="1106750">
                  <a:extLst>
                    <a:ext uri="{9D8B030D-6E8A-4147-A177-3AD203B41FA5}">
                      <a16:colId xmlns:a16="http://schemas.microsoft.com/office/drawing/2014/main" val="3850894910"/>
                    </a:ext>
                  </a:extLst>
                </a:gridCol>
                <a:gridCol w="1185804">
                  <a:extLst>
                    <a:ext uri="{9D8B030D-6E8A-4147-A177-3AD203B41FA5}">
                      <a16:colId xmlns:a16="http://schemas.microsoft.com/office/drawing/2014/main" val="4231126928"/>
                    </a:ext>
                  </a:extLst>
                </a:gridCol>
                <a:gridCol w="1106750">
                  <a:extLst>
                    <a:ext uri="{9D8B030D-6E8A-4147-A177-3AD203B41FA5}">
                      <a16:colId xmlns:a16="http://schemas.microsoft.com/office/drawing/2014/main" val="1553354360"/>
                    </a:ext>
                  </a:extLst>
                </a:gridCol>
                <a:gridCol w="1027696">
                  <a:extLst>
                    <a:ext uri="{9D8B030D-6E8A-4147-A177-3AD203B41FA5}">
                      <a16:colId xmlns:a16="http://schemas.microsoft.com/office/drawing/2014/main" val="4036019917"/>
                    </a:ext>
                  </a:extLst>
                </a:gridCol>
              </a:tblGrid>
              <a:tr h="585538">
                <a:tc>
                  <a:txBody>
                    <a:bodyPr/>
                    <a:lstStyle/>
                    <a:p>
                      <a:pPr marL="0" marR="0" algn="ctr">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Year</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US</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Brazil</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Argentina</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China</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India</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1248143"/>
                  </a:ext>
                </a:extLst>
              </a:tr>
              <a:tr h="585538">
                <a:tc>
                  <a:txBody>
                    <a:bodyPr/>
                    <a:lstStyle/>
                    <a:p>
                      <a:pPr marL="0" marR="0" algn="ctr">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2021-2022</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119.884</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144</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52</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19</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11.2</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40226984"/>
                  </a:ext>
                </a:extLst>
              </a:tr>
              <a:tr h="585538">
                <a:tc>
                  <a:txBody>
                    <a:bodyPr/>
                    <a:lstStyle/>
                    <a:p>
                      <a:pPr marL="0" marR="0" algn="ctr">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2020-2021</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112.549</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137</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47</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19.6</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10.45</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80313938"/>
                  </a:ext>
                </a:extLst>
              </a:tr>
              <a:tr h="585538">
                <a:tc>
                  <a:txBody>
                    <a:bodyPr/>
                    <a:lstStyle/>
                    <a:p>
                      <a:pPr marL="0" marR="0" algn="ctr">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2019-2020</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96.667</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128.5</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48.8</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18.1</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9.3</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34656387"/>
                  </a:ext>
                </a:extLst>
              </a:tr>
              <a:tr h="585538">
                <a:tc>
                  <a:txBody>
                    <a:bodyPr/>
                    <a:lstStyle/>
                    <a:p>
                      <a:pPr marL="0" marR="0" algn="ctr">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2018-2019</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120.515</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119.7</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55.3</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15.967</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10.93</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30415827"/>
                  </a:ext>
                </a:extLst>
              </a:tr>
              <a:tr h="585538">
                <a:tc>
                  <a:txBody>
                    <a:bodyPr/>
                    <a:lstStyle/>
                    <a:p>
                      <a:pPr marL="0" marR="0" algn="ctr">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2017-2018</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120.065</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123.4</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37.8</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a:effectLst/>
                          <a:latin typeface="Times New Roman" panose="02020603050405020304" pitchFamily="18" charset="0"/>
                          <a:cs typeface="Times New Roman" panose="02020603050405020304" pitchFamily="18" charset="0"/>
                        </a:rPr>
                        <a:t>15.283</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50000"/>
                        </a:lnSpc>
                        <a:spcBef>
                          <a:spcPts val="0"/>
                        </a:spcBef>
                        <a:spcAft>
                          <a:spcPts val="800"/>
                        </a:spcAft>
                      </a:pPr>
                      <a:r>
                        <a:rPr lang="en-US" sz="1800" kern="100" dirty="0">
                          <a:effectLst/>
                          <a:latin typeface="Times New Roman" panose="02020603050405020304" pitchFamily="18" charset="0"/>
                          <a:cs typeface="Times New Roman" panose="02020603050405020304" pitchFamily="18" charset="0"/>
                        </a:rPr>
                        <a:t>8.35</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34673125"/>
                  </a:ext>
                </a:extLst>
              </a:tr>
            </a:tbl>
          </a:graphicData>
        </a:graphic>
      </p:graphicFrame>
      <p:sp>
        <p:nvSpPr>
          <p:cNvPr id="7" name="TextBox 6">
            <a:extLst>
              <a:ext uri="{FF2B5EF4-FFF2-40B4-BE49-F238E27FC236}">
                <a16:creationId xmlns:a16="http://schemas.microsoft.com/office/drawing/2014/main" id="{FCA70202-7717-5EB5-A221-56FBD72DA284}"/>
              </a:ext>
            </a:extLst>
          </p:cNvPr>
          <p:cNvSpPr txBox="1"/>
          <p:nvPr/>
        </p:nvSpPr>
        <p:spPr>
          <a:xfrm>
            <a:off x="1246095" y="1591218"/>
            <a:ext cx="9610164" cy="1361014"/>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Mangal" panose="02040503050203030202" pitchFamily="18" charset="0"/>
              </a:rPr>
              <a:t>	As you can see, Brazil is the leading producer of soybeans in the world, followed by the United States, Argentina, China, and India. These five countries account for over 80% of global soybean production.</a:t>
            </a:r>
            <a:r>
              <a:rPr lang="en-US" sz="1800" b="0" i="0" dirty="0">
                <a:solidFill>
                  <a:srgbClr val="000000"/>
                </a:solidFill>
                <a:effectLst/>
                <a:latin typeface="ArialMT"/>
              </a:rPr>
              <a:t> </a:t>
            </a:r>
            <a:endParaRPr lang="en-US" sz="1800" kern="100" dirty="0">
              <a:effectLst/>
              <a:latin typeface="Times New Roman" panose="02020603050405020304" pitchFamily="18" charset="0"/>
              <a:ea typeface="Calibri" panose="020F0502020204030204" pitchFamily="34" charset="0"/>
              <a:cs typeface="Mangal" panose="02040503050203030202" pitchFamily="18" charset="0"/>
            </a:endParaRPr>
          </a:p>
          <a:p>
            <a:pPr algn="l"/>
            <a:endParaRPr lang="en-US" b="0" i="0" dirty="0">
              <a:solidFill>
                <a:srgbClr val="E3E3E3"/>
              </a:solidFill>
              <a:effectLst/>
              <a:latin typeface="Google Sans"/>
            </a:endParaRPr>
          </a:p>
        </p:txBody>
      </p:sp>
      <p:sp>
        <p:nvSpPr>
          <p:cNvPr id="5" name="TextBox 4">
            <a:extLst>
              <a:ext uri="{FF2B5EF4-FFF2-40B4-BE49-F238E27FC236}">
                <a16:creationId xmlns:a16="http://schemas.microsoft.com/office/drawing/2014/main" id="{D8886F4A-E0FB-0864-1621-4BB91BA94E26}"/>
              </a:ext>
            </a:extLst>
          </p:cNvPr>
          <p:cNvSpPr txBox="1"/>
          <p:nvPr/>
        </p:nvSpPr>
        <p:spPr>
          <a:xfrm>
            <a:off x="7785304" y="5960156"/>
            <a:ext cx="2438944" cy="523220"/>
          </a:xfrm>
          <a:prstGeom prst="rect">
            <a:avLst/>
          </a:prstGeom>
          <a:noFill/>
        </p:spPr>
        <p:txBody>
          <a:bodyPr wrap="square">
            <a:spAutoFit/>
          </a:bodyPr>
          <a:lstStyle/>
          <a:p>
            <a:r>
              <a:rPr lang="en-US" sz="1400" b="0" i="0" dirty="0">
                <a:solidFill>
                  <a:srgbClr val="000000"/>
                </a:solidFill>
                <a:effectLst/>
                <a:latin typeface="ArialMT"/>
              </a:rPr>
              <a:t>(In million metric tons)</a:t>
            </a:r>
            <a:r>
              <a:rPr lang="en-US" sz="1400" dirty="0"/>
              <a:t> </a:t>
            </a:r>
            <a:br>
              <a:rPr lang="en-US" sz="1400" dirty="0"/>
            </a:br>
            <a:endParaRPr lang="en-US" sz="1400" dirty="0"/>
          </a:p>
        </p:txBody>
      </p:sp>
    </p:spTree>
    <p:extLst>
      <p:ext uri="{BB962C8B-B14F-4D97-AF65-F5344CB8AC3E}">
        <p14:creationId xmlns:p14="http://schemas.microsoft.com/office/powerpoint/2010/main" val="155699878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66589E-5974-2D08-2F92-8EA170865BAA}"/>
              </a:ext>
            </a:extLst>
          </p:cNvPr>
          <p:cNvSpPr txBox="1"/>
          <p:nvPr/>
        </p:nvSpPr>
        <p:spPr>
          <a:xfrm>
            <a:off x="869577" y="805934"/>
            <a:ext cx="3370729" cy="400110"/>
          </a:xfrm>
          <a:prstGeom prst="rect">
            <a:avLst/>
          </a:prstGeom>
          <a:noFill/>
        </p:spPr>
        <p:txBody>
          <a:bodyPr wrap="square">
            <a:spAutoFit/>
          </a:bodyPr>
          <a:lstStyle/>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Soybean production in India</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3C5A942-532A-C817-116F-87D25F30601F}"/>
              </a:ext>
            </a:extLst>
          </p:cNvPr>
          <p:cNvSpPr txBox="1"/>
          <p:nvPr/>
        </p:nvSpPr>
        <p:spPr>
          <a:xfrm>
            <a:off x="1004047" y="1206044"/>
            <a:ext cx="9968753" cy="1288751"/>
          </a:xfrm>
          <a:prstGeom prst="rect">
            <a:avLst/>
          </a:prstGeom>
          <a:noFill/>
        </p:spPr>
        <p:txBody>
          <a:bodyPr wrap="square">
            <a:spAutoFit/>
          </a:bodyPr>
          <a:lstStyle/>
          <a:p>
            <a:pPr marL="0" marR="0" indent="457200" algn="just">
              <a:lnSpc>
                <a:spcPct val="150000"/>
              </a:lnSpc>
              <a:spcBef>
                <a:spcPts val="0"/>
              </a:spcBef>
              <a:spcAft>
                <a:spcPts val="0"/>
              </a:spcAft>
            </a:pPr>
            <a:r>
              <a:rPr lang="en-US" sz="1800" kern="100" dirty="0">
                <a:solidFill>
                  <a:srgbClr val="000000"/>
                </a:solidFill>
                <a:effectLst/>
                <a:latin typeface="Arial" panose="020B0604020202020204" pitchFamily="34" charset="0"/>
                <a:ea typeface="Calibri" panose="020F0502020204030204" pitchFamily="34" charset="0"/>
                <a:cs typeface="Mangal" panose="02040503050203030202" pitchFamily="18" charset="0"/>
              </a:rPr>
              <a:t>The major soybean growing states are Madhya Pradesh, Maharashtra, Rajasthan, Karnataka, Gujarat and</a:t>
            </a:r>
            <a:r>
              <a:rPr lang="en-US" sz="1800" kern="0" dirty="0">
                <a:effectLst/>
                <a:latin typeface="Arial" panose="020B0604020202020204" pitchFamily="34" charset="0"/>
                <a:ea typeface="Times New Roman" panose="02020603050405020304" pitchFamily="18" charset="0"/>
                <a:cs typeface="Mangal" panose="02040503050203030202" pitchFamily="18" charset="0"/>
              </a:rPr>
              <a:t> Telangana</a:t>
            </a:r>
            <a:r>
              <a:rPr lang="en-US" sz="1800" kern="100" dirty="0">
                <a:solidFill>
                  <a:srgbClr val="000000"/>
                </a:solidFill>
                <a:effectLst/>
                <a:latin typeface="Arial" panose="020B0604020202020204" pitchFamily="34" charset="0"/>
                <a:ea typeface="Calibri" panose="020F0502020204030204" pitchFamily="34" charset="0"/>
                <a:cs typeface="Mangal" panose="02040503050203030202" pitchFamily="18" charset="0"/>
              </a:rPr>
              <a:t>.</a:t>
            </a:r>
            <a:r>
              <a:rPr lang="en-US" sz="1800" kern="100" dirty="0">
                <a:effectLst/>
                <a:latin typeface="Arial" panose="020B0604020202020204" pitchFamily="34" charset="0"/>
                <a:ea typeface="Calibri" panose="020F0502020204030204" pitchFamily="34" charset="0"/>
                <a:cs typeface="Mangal" panose="02040503050203030202" pitchFamily="18" charset="0"/>
              </a:rPr>
              <a:t> Madhya Pradesh accounts for about 45% of the total soybean production in India.</a:t>
            </a:r>
            <a:endParaRPr lang="en-US" sz="2400" kern="100" dirty="0">
              <a:effectLst/>
              <a:latin typeface="Times New Roman" panose="02020603050405020304" pitchFamily="18" charset="0"/>
              <a:ea typeface="Calibri" panose="020F0502020204030204" pitchFamily="34" charset="0"/>
              <a:cs typeface="Mangal" panose="02040503050203030202" pitchFamily="18" charset="0"/>
            </a:endParaRPr>
          </a:p>
        </p:txBody>
      </p:sp>
      <p:graphicFrame>
        <p:nvGraphicFramePr>
          <p:cNvPr id="8" name="Table 7">
            <a:extLst>
              <a:ext uri="{FF2B5EF4-FFF2-40B4-BE49-F238E27FC236}">
                <a16:creationId xmlns:a16="http://schemas.microsoft.com/office/drawing/2014/main" id="{E6A6181B-201A-8181-45A8-0225E6C58A21}"/>
              </a:ext>
            </a:extLst>
          </p:cNvPr>
          <p:cNvGraphicFramePr>
            <a:graphicFrameLocks noGrp="1"/>
          </p:cNvGraphicFramePr>
          <p:nvPr>
            <p:extLst>
              <p:ext uri="{D42A27DB-BD31-4B8C-83A1-F6EECF244321}">
                <p14:modId xmlns:p14="http://schemas.microsoft.com/office/powerpoint/2010/main" val="905748351"/>
              </p:ext>
            </p:extLst>
          </p:nvPr>
        </p:nvGraphicFramePr>
        <p:xfrm>
          <a:off x="4960134" y="2297571"/>
          <a:ext cx="4667960" cy="3842452"/>
        </p:xfrm>
        <a:graphic>
          <a:graphicData uri="http://schemas.openxmlformats.org/drawingml/2006/table">
            <a:tbl>
              <a:tblPr firstRow="1" firstCol="1" bandRow="1">
                <a:tableStyleId>{5FD0F851-EC5A-4D38-B0AD-8093EC10F338}</a:tableStyleId>
              </a:tblPr>
              <a:tblGrid>
                <a:gridCol w="2462642">
                  <a:extLst>
                    <a:ext uri="{9D8B030D-6E8A-4147-A177-3AD203B41FA5}">
                      <a16:colId xmlns:a16="http://schemas.microsoft.com/office/drawing/2014/main" val="2822817602"/>
                    </a:ext>
                  </a:extLst>
                </a:gridCol>
                <a:gridCol w="2205318">
                  <a:extLst>
                    <a:ext uri="{9D8B030D-6E8A-4147-A177-3AD203B41FA5}">
                      <a16:colId xmlns:a16="http://schemas.microsoft.com/office/drawing/2014/main" val="1941164188"/>
                    </a:ext>
                  </a:extLst>
                </a:gridCol>
              </a:tblGrid>
              <a:tr h="493967">
                <a:tc>
                  <a:txBody>
                    <a:bodyPr/>
                    <a:lstStyle/>
                    <a:p>
                      <a:pPr marL="0" marR="0" algn="ctr">
                        <a:lnSpc>
                          <a:spcPct val="150000"/>
                        </a:lnSpc>
                        <a:spcBef>
                          <a:spcPts val="0"/>
                        </a:spcBef>
                        <a:spcAft>
                          <a:spcPts val="800"/>
                        </a:spcAft>
                      </a:pPr>
                      <a:r>
                        <a:rPr lang="en-US" sz="2000" kern="0" dirty="0">
                          <a:effectLst/>
                          <a:latin typeface="Times New Roman" panose="02020603050405020304" pitchFamily="18" charset="0"/>
                          <a:cs typeface="Times New Roman" panose="02020603050405020304" pitchFamily="18" charset="0"/>
                        </a:rPr>
                        <a:t>State</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50000"/>
                        </a:lnSpc>
                        <a:spcBef>
                          <a:spcPts val="0"/>
                        </a:spcBef>
                        <a:spcAft>
                          <a:spcPts val="800"/>
                        </a:spcAft>
                      </a:pPr>
                      <a:r>
                        <a:rPr lang="en-US" sz="2000" kern="0" dirty="0">
                          <a:effectLst/>
                          <a:latin typeface="Times New Roman" panose="02020603050405020304" pitchFamily="18" charset="0"/>
                          <a:cs typeface="Times New Roman" panose="02020603050405020304" pitchFamily="18" charset="0"/>
                        </a:rPr>
                        <a:t>Production</a:t>
                      </a:r>
                    </a:p>
                    <a:p>
                      <a:pPr marL="0" marR="0" algn="ctr">
                        <a:lnSpc>
                          <a:spcPct val="150000"/>
                        </a:lnSpc>
                        <a:spcBef>
                          <a:spcPts val="0"/>
                        </a:spcBef>
                        <a:spcAft>
                          <a:spcPts val="800"/>
                        </a:spcAft>
                      </a:pPr>
                      <a:r>
                        <a:rPr lang="en-US" sz="1400" kern="0" dirty="0">
                          <a:effectLst/>
                          <a:latin typeface="Times New Roman" panose="02020603050405020304" pitchFamily="18" charset="0"/>
                          <a:cs typeface="Times New Roman" panose="02020603050405020304" pitchFamily="18" charset="0"/>
                        </a:rPr>
                        <a:t> (in lakh </a:t>
                      </a:r>
                      <a:r>
                        <a:rPr lang="en-US" sz="1400" kern="0" dirty="0" err="1">
                          <a:effectLst/>
                          <a:latin typeface="Times New Roman" panose="02020603050405020304" pitchFamily="18" charset="0"/>
                          <a:cs typeface="Times New Roman" panose="02020603050405020304" pitchFamily="18" charset="0"/>
                        </a:rPr>
                        <a:t>tonnes</a:t>
                      </a:r>
                      <a:r>
                        <a:rPr lang="en-US" sz="1400" kern="0" dirty="0">
                          <a:effectLst/>
                          <a:latin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269719376"/>
                  </a:ext>
                </a:extLst>
              </a:tr>
              <a:tr h="493967">
                <a:tc>
                  <a:txBody>
                    <a:bodyPr/>
                    <a:lstStyle/>
                    <a:p>
                      <a:pPr marL="0" marR="0" algn="just">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Madhya Pradesh</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55.84</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513375097"/>
                  </a:ext>
                </a:extLst>
              </a:tr>
              <a:tr h="493967">
                <a:tc>
                  <a:txBody>
                    <a:bodyPr/>
                    <a:lstStyle/>
                    <a:p>
                      <a:pPr marL="0" marR="0" algn="just">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Maharashtra</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46.01</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196906883"/>
                  </a:ext>
                </a:extLst>
              </a:tr>
              <a:tr h="493967">
                <a:tc>
                  <a:txBody>
                    <a:bodyPr/>
                    <a:lstStyle/>
                    <a:p>
                      <a:pPr marL="0" marR="0" algn="just">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Rajasthan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10.62</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495216642"/>
                  </a:ext>
                </a:extLst>
              </a:tr>
              <a:tr h="493967">
                <a:tc>
                  <a:txBody>
                    <a:bodyPr/>
                    <a:lstStyle/>
                    <a:p>
                      <a:pPr marL="0" marR="0" algn="just">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Karnataka</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3.82</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978742005"/>
                  </a:ext>
                </a:extLst>
              </a:tr>
              <a:tr h="493967">
                <a:tc>
                  <a:txBody>
                    <a:bodyPr/>
                    <a:lstStyle/>
                    <a:p>
                      <a:pPr marL="0" marR="0" algn="just">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Gujarat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2.24</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842118450"/>
                  </a:ext>
                </a:extLst>
              </a:tr>
              <a:tr h="493967">
                <a:tc>
                  <a:txBody>
                    <a:bodyPr/>
                    <a:lstStyle/>
                    <a:p>
                      <a:pPr marL="0" marR="0" algn="just">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Telangana</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50000"/>
                        </a:lnSpc>
                        <a:spcBef>
                          <a:spcPts val="0"/>
                        </a:spcBef>
                        <a:spcAft>
                          <a:spcPts val="800"/>
                        </a:spcAft>
                      </a:pPr>
                      <a:r>
                        <a:rPr lang="en-US" sz="1800" kern="0" dirty="0">
                          <a:effectLst/>
                          <a:latin typeface="Times New Roman" panose="02020603050405020304" pitchFamily="18" charset="0"/>
                          <a:cs typeface="Times New Roman" panose="02020603050405020304" pitchFamily="18" charset="0"/>
                        </a:rPr>
                        <a:t>1.51</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995069212"/>
                  </a:ext>
                </a:extLst>
              </a:tr>
            </a:tbl>
          </a:graphicData>
        </a:graphic>
      </p:graphicFrame>
      <p:sp>
        <p:nvSpPr>
          <p:cNvPr id="10" name="TextBox 9">
            <a:extLst>
              <a:ext uri="{FF2B5EF4-FFF2-40B4-BE49-F238E27FC236}">
                <a16:creationId xmlns:a16="http://schemas.microsoft.com/office/drawing/2014/main" id="{C12616B6-BCAA-9098-66A0-6C5792D8BBA5}"/>
              </a:ext>
            </a:extLst>
          </p:cNvPr>
          <p:cNvSpPr txBox="1"/>
          <p:nvPr/>
        </p:nvSpPr>
        <p:spPr>
          <a:xfrm>
            <a:off x="1114275" y="3901541"/>
            <a:ext cx="3424518" cy="923330"/>
          </a:xfrm>
          <a:prstGeom prst="rect">
            <a:avLst/>
          </a:prstGeom>
          <a:noFill/>
        </p:spPr>
        <p:txBody>
          <a:bodyPr wrap="square">
            <a:spAutoFit/>
          </a:bodyPr>
          <a:lstStyle/>
          <a:p>
            <a:r>
              <a:rPr lang="en-US" kern="100" dirty="0">
                <a:latin typeface="Times New Roman" panose="02020603050405020304" pitchFamily="18" charset="0"/>
                <a:ea typeface="Calibri" panose="020F0502020204030204" pitchFamily="34" charset="0"/>
                <a:cs typeface="Times New Roman" panose="02020603050405020304" pitchFamily="18" charset="0"/>
              </a:rPr>
              <a: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oybean production for the year 2022-23</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708879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E6BC05C4-2F00-3434-2953-263B7B53C607}"/>
              </a:ext>
            </a:extLst>
          </p:cNvPr>
          <p:cNvGraphicFramePr/>
          <p:nvPr>
            <p:extLst>
              <p:ext uri="{D42A27DB-BD31-4B8C-83A1-F6EECF244321}">
                <p14:modId xmlns:p14="http://schemas.microsoft.com/office/powerpoint/2010/main" val="1209225205"/>
              </p:ext>
            </p:extLst>
          </p:nvPr>
        </p:nvGraphicFramePr>
        <p:xfrm>
          <a:off x="1353670" y="3585882"/>
          <a:ext cx="9629274" cy="2321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000C28FA-3300-82A1-25AD-E76800FBDD73}"/>
              </a:ext>
            </a:extLst>
          </p:cNvPr>
          <p:cNvGraphicFramePr/>
          <p:nvPr>
            <p:extLst>
              <p:ext uri="{D42A27DB-BD31-4B8C-83A1-F6EECF244321}">
                <p14:modId xmlns:p14="http://schemas.microsoft.com/office/powerpoint/2010/main" val="3716150432"/>
              </p:ext>
            </p:extLst>
          </p:nvPr>
        </p:nvGraphicFramePr>
        <p:xfrm>
          <a:off x="1281363" y="779930"/>
          <a:ext cx="9960378" cy="23218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038236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73C6631-44BD-9530-C09B-C391EA680976}"/>
              </a:ext>
            </a:extLst>
          </p:cNvPr>
          <p:cNvGraphicFramePr/>
          <p:nvPr>
            <p:extLst>
              <p:ext uri="{D42A27DB-BD31-4B8C-83A1-F6EECF244321}">
                <p14:modId xmlns:p14="http://schemas.microsoft.com/office/powerpoint/2010/main" val="2067941263"/>
              </p:ext>
            </p:extLst>
          </p:nvPr>
        </p:nvGraphicFramePr>
        <p:xfrm>
          <a:off x="1201270" y="994806"/>
          <a:ext cx="9771529" cy="5191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937968"/>
      </p:ext>
    </p:extLst>
  </p:cSld>
  <p:clrMapOvr>
    <a:masterClrMapping/>
  </p:clrMapOvr>
  <p:transition spd="slow">
    <p:cover/>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765</TotalTime>
  <Words>1293</Words>
  <Application>Microsoft Office PowerPoint</Application>
  <PresentationFormat>Widescreen</PresentationFormat>
  <Paragraphs>249</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Black</vt:lpstr>
      <vt:lpstr>ArialMT</vt:lpstr>
      <vt:lpstr>Bodoni MT</vt:lpstr>
      <vt:lpstr>Calibri</vt:lpstr>
      <vt:lpstr>Garamond</vt:lpstr>
      <vt:lpstr>Google Sans</vt:lpstr>
      <vt:lpstr>Times New Roman</vt:lpstr>
      <vt:lpstr>Wingdings</vt:lpstr>
      <vt:lpstr>Organic</vt:lpstr>
      <vt:lpstr>PROJECT PRESENTATION</vt:lpstr>
      <vt:lpstr> PERFORMANCE EVALUATION OF MANUAL DRAWN ENGINE OPERATED SOYBEAN HARVESTER  </vt:lpstr>
      <vt:lpstr>Presented by  Sagar Rajeshrao Dudhe (RR-15) &amp; Abhay Satishrao Wath (RR-59)</vt:lpstr>
      <vt:lpstr>INTRODUCTION</vt:lpstr>
      <vt:lpstr>PowerPoint Presentation</vt:lpstr>
      <vt:lpstr>PowerPoint Presentation</vt:lpstr>
      <vt:lpstr>PowerPoint Presentation</vt:lpstr>
      <vt:lpstr>PowerPoint Presentation</vt:lpstr>
      <vt:lpstr>PowerPoint Presentation</vt:lpstr>
      <vt:lpstr>PowerPoint Presentation</vt:lpstr>
      <vt:lpstr>REVIEW  OF LITERATURE</vt:lpstr>
      <vt:lpstr>PowerPoint Presentation</vt:lpstr>
      <vt:lpstr>Materials and Method</vt:lpstr>
      <vt:lpstr>PowerPoint Presentation</vt:lpstr>
      <vt:lpstr>PowerPoint Presentation</vt:lpstr>
      <vt:lpstr>PowerPoint Presentation</vt:lpstr>
      <vt:lpstr>PowerPoint Presentation</vt:lpstr>
      <vt:lpstr>PowerPoint Presentation</vt:lpstr>
      <vt:lpstr>Results and Discussion </vt:lpstr>
      <vt:lpstr>PowerPoint Presentation</vt:lpstr>
      <vt:lpstr>PowerPoint Presentation</vt:lpstr>
      <vt:lpstr>PowerPoint Presentation</vt:lpstr>
      <vt:lpstr>PowerPoint Presentation</vt:lpstr>
      <vt:lpstr>PowerPoint Presentation</vt:lpstr>
      <vt:lpstr>PowerPoint Presentation</vt:lpstr>
      <vt:lpstr>Summary  and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SEMINAR LASER GUIDED LAND LEVELING MACHINE   </dc:title>
  <dc:creator>madhuri sidam</dc:creator>
  <cp:lastModifiedBy>Sagar Dudhe</cp:lastModifiedBy>
  <cp:revision>26</cp:revision>
  <dcterms:created xsi:type="dcterms:W3CDTF">2022-03-28T10:39:20Z</dcterms:created>
  <dcterms:modified xsi:type="dcterms:W3CDTF">2023-06-19T06:40:40Z</dcterms:modified>
</cp:coreProperties>
</file>